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21BA0C-3266-7866-C332-8815774C9DE6}" v="1126" dt="2021-02-16T16:24:36.270"/>
    <p1510:client id="{F6347B6F-55D2-F9C7-3E90-D0D939248DA0}" v="1" dt="2021-07-10T08:36:56.4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1" autoAdjust="0"/>
    <p:restoredTop sz="94660"/>
  </p:normalViewPr>
  <p:slideViewPr>
    <p:cSldViewPr snapToGrid="0">
      <p:cViewPr varScale="1">
        <p:scale>
          <a:sx n="77" d="100"/>
          <a:sy n="77" d="100"/>
        </p:scale>
        <p:origin x="108"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DANA MN" userId="S::mchandanabtech20@ced.alliance.edu.in::d70552fc-75e6-44d9-a196-8a309e47e583" providerId="AD" clId="Web-{F6347B6F-55D2-F9C7-3E90-D0D939248DA0}"/>
    <pc:docChg chg="modSld">
      <pc:chgData name="CHANDANA MN" userId="S::mchandanabtech20@ced.alliance.edu.in::d70552fc-75e6-44d9-a196-8a309e47e583" providerId="AD" clId="Web-{F6347B6F-55D2-F9C7-3E90-D0D939248DA0}" dt="2021-07-10T08:36:56.416" v="0"/>
      <pc:docMkLst>
        <pc:docMk/>
      </pc:docMkLst>
      <pc:sldChg chg="delSp">
        <pc:chgData name="CHANDANA MN" userId="S::mchandanabtech20@ced.alliance.edu.in::d70552fc-75e6-44d9-a196-8a309e47e583" providerId="AD" clId="Web-{F6347B6F-55D2-F9C7-3E90-D0D939248DA0}" dt="2021-07-10T08:36:56.416" v="0"/>
        <pc:sldMkLst>
          <pc:docMk/>
          <pc:sldMk cId="2132772942" sldId="272"/>
        </pc:sldMkLst>
        <pc:spChg chg="del">
          <ac:chgData name="CHANDANA MN" userId="S::mchandanabtech20@ced.alliance.edu.in::d70552fc-75e6-44d9-a196-8a309e47e583" providerId="AD" clId="Web-{F6347B6F-55D2-F9C7-3E90-D0D939248DA0}" dt="2021-07-10T08:36:56.416" v="0"/>
          <ac:spMkLst>
            <pc:docMk/>
            <pc:sldMk cId="2132772942" sldId="272"/>
            <ac:spMk id="9" creationId="{D4EAD0E1-A5C8-47C5-83A4-77C0D43FFB4E}"/>
          </ac:spMkLst>
        </pc:spChg>
      </pc:sldChg>
    </pc:docChg>
  </pc:docChgLst>
  <pc:docChgLst>
    <pc:chgData name="CHANDANA MN" userId="S::mchandanabtech20@ced.alliance.edu.in::d70552fc-75e6-44d9-a196-8a309e47e583" providerId="AD" clId="Web-{7121BA0C-3266-7866-C332-8815774C9DE6}"/>
    <pc:docChg chg="addSld modSld addMainMaster delMainMaster">
      <pc:chgData name="CHANDANA MN" userId="S::mchandanabtech20@ced.alliance.edu.in::d70552fc-75e6-44d9-a196-8a309e47e583" providerId="AD" clId="Web-{7121BA0C-3266-7866-C332-8815774C9DE6}" dt="2021-02-16T16:24:36.270" v="699"/>
      <pc:docMkLst>
        <pc:docMk/>
      </pc:docMkLst>
      <pc:sldChg chg="addSp delSp modSp mod modTransition setBg modClrScheme setClrOvrMap chgLayout">
        <pc:chgData name="CHANDANA MN" userId="S::mchandanabtech20@ced.alliance.edu.in::d70552fc-75e6-44d9-a196-8a309e47e583" providerId="AD" clId="Web-{7121BA0C-3266-7866-C332-8815774C9DE6}" dt="2021-02-16T16:22:22.067" v="678"/>
        <pc:sldMkLst>
          <pc:docMk/>
          <pc:sldMk cId="3856144342" sldId="256"/>
        </pc:sldMkLst>
        <pc:spChg chg="mod">
          <ac:chgData name="CHANDANA MN" userId="S::mchandanabtech20@ced.alliance.edu.in::d70552fc-75e6-44d9-a196-8a309e47e583" providerId="AD" clId="Web-{7121BA0C-3266-7866-C332-8815774C9DE6}" dt="2021-02-16T13:52:11.904" v="50" actId="20577"/>
          <ac:spMkLst>
            <pc:docMk/>
            <pc:sldMk cId="3856144342" sldId="256"/>
            <ac:spMk id="2" creationId="{00000000-0000-0000-0000-000000000000}"/>
          </ac:spMkLst>
        </pc:spChg>
        <pc:spChg chg="mod">
          <ac:chgData name="CHANDANA MN" userId="S::mchandanabtech20@ced.alliance.edu.in::d70552fc-75e6-44d9-a196-8a309e47e583" providerId="AD" clId="Web-{7121BA0C-3266-7866-C332-8815774C9DE6}" dt="2021-02-16T13:51:21.635" v="47"/>
          <ac:spMkLst>
            <pc:docMk/>
            <pc:sldMk cId="3856144342" sldId="256"/>
            <ac:spMk id="3" creationId="{00000000-0000-0000-0000-000000000000}"/>
          </ac:spMkLst>
        </pc:spChg>
        <pc:spChg chg="add del">
          <ac:chgData name="CHANDANA MN" userId="S::mchandanabtech20@ced.alliance.edu.in::d70552fc-75e6-44d9-a196-8a309e47e583" providerId="AD" clId="Web-{7121BA0C-3266-7866-C332-8815774C9DE6}" dt="2021-02-16T13:48:00.247" v="4"/>
          <ac:spMkLst>
            <pc:docMk/>
            <pc:sldMk cId="3856144342" sldId="256"/>
            <ac:spMk id="6" creationId="{CD614432-46FD-4B63-8194-64F233F94135}"/>
          </ac:spMkLst>
        </pc:spChg>
        <pc:spChg chg="add del">
          <ac:chgData name="CHANDANA MN" userId="S::mchandanabtech20@ced.alliance.edu.in::d70552fc-75e6-44d9-a196-8a309e47e583" providerId="AD" clId="Web-{7121BA0C-3266-7866-C332-8815774C9DE6}" dt="2021-02-16T13:51:21.635" v="47"/>
          <ac:spMkLst>
            <pc:docMk/>
            <pc:sldMk cId="3856144342" sldId="256"/>
            <ac:spMk id="8" creationId="{5964CBE2-084A-47DF-A704-CF5F6217B569}"/>
          </ac:spMkLst>
        </pc:spChg>
        <pc:spChg chg="add del">
          <ac:chgData name="CHANDANA MN" userId="S::mchandanabtech20@ced.alliance.edu.in::d70552fc-75e6-44d9-a196-8a309e47e583" providerId="AD" clId="Web-{7121BA0C-3266-7866-C332-8815774C9DE6}" dt="2021-02-16T13:47:51.762" v="2"/>
          <ac:spMkLst>
            <pc:docMk/>
            <pc:sldMk cId="3856144342" sldId="256"/>
            <ac:spMk id="9" creationId="{81B1BC20-CC70-4C30-B9BE-C23E121CA60E}"/>
          </ac:spMkLst>
        </pc:spChg>
        <pc:spChg chg="add del">
          <ac:chgData name="CHANDANA MN" userId="S::mchandanabtech20@ced.alliance.edu.in::d70552fc-75e6-44d9-a196-8a309e47e583" providerId="AD" clId="Web-{7121BA0C-3266-7866-C332-8815774C9DE6}" dt="2021-02-16T13:48:00.247" v="4"/>
          <ac:spMkLst>
            <pc:docMk/>
            <pc:sldMk cId="3856144342" sldId="256"/>
            <ac:spMk id="10" creationId="{7C914900-562F-42A1-9E63-CD117E0CA000}"/>
          </ac:spMkLst>
        </pc:spChg>
        <pc:spChg chg="add del">
          <ac:chgData name="CHANDANA MN" userId="S::mchandanabtech20@ced.alliance.edu.in::d70552fc-75e6-44d9-a196-8a309e47e583" providerId="AD" clId="Web-{7121BA0C-3266-7866-C332-8815774C9DE6}" dt="2021-02-16T13:51:21.635" v="47"/>
          <ac:spMkLst>
            <pc:docMk/>
            <pc:sldMk cId="3856144342" sldId="256"/>
            <ac:spMk id="12" creationId="{86E3368C-B3A5-484E-8070-EC7E903F8637}"/>
          </ac:spMkLst>
        </pc:spChg>
        <pc:spChg chg="add del">
          <ac:chgData name="CHANDANA MN" userId="S::mchandanabtech20@ced.alliance.edu.in::d70552fc-75e6-44d9-a196-8a309e47e583" providerId="AD" clId="Web-{7121BA0C-3266-7866-C332-8815774C9DE6}" dt="2021-02-16T13:51:21.635" v="47"/>
          <ac:spMkLst>
            <pc:docMk/>
            <pc:sldMk cId="3856144342" sldId="256"/>
            <ac:spMk id="14" creationId="{72A2B9B4-6095-47C2-8BBC-4792C5C7AE99}"/>
          </ac:spMkLst>
        </pc:spChg>
        <pc:spChg chg="add del">
          <ac:chgData name="CHANDANA MN" userId="S::mchandanabtech20@ced.alliance.edu.in::d70552fc-75e6-44d9-a196-8a309e47e583" providerId="AD" clId="Web-{7121BA0C-3266-7866-C332-8815774C9DE6}" dt="2021-02-16T13:47:51.762" v="2"/>
          <ac:spMkLst>
            <pc:docMk/>
            <pc:sldMk cId="3856144342" sldId="256"/>
            <ac:spMk id="69" creationId="{4683B8BC-85C4-41F2-9CD3-B074823B6BBD}"/>
          </ac:spMkLst>
        </pc:spChg>
        <pc:grpChg chg="add del">
          <ac:chgData name="CHANDANA MN" userId="S::mchandanabtech20@ced.alliance.edu.in::d70552fc-75e6-44d9-a196-8a309e47e583" providerId="AD" clId="Web-{7121BA0C-3266-7866-C332-8815774C9DE6}" dt="2021-02-16T13:48:00.247" v="4"/>
          <ac:grpSpMkLst>
            <pc:docMk/>
            <pc:sldMk cId="3856144342" sldId="256"/>
            <ac:grpSpMk id="7" creationId="{57D43E06-E0E9-45FB-9DD8-4513BF040A64}"/>
          </ac:grpSpMkLst>
        </pc:grpChg>
        <pc:grpChg chg="add del">
          <ac:chgData name="CHANDANA MN" userId="S::mchandanabtech20@ced.alliance.edu.in::d70552fc-75e6-44d9-a196-8a309e47e583" providerId="AD" clId="Web-{7121BA0C-3266-7866-C332-8815774C9DE6}" dt="2021-02-16T13:47:51.762" v="2"/>
          <ac:grpSpMkLst>
            <pc:docMk/>
            <pc:sldMk cId="3856144342" sldId="256"/>
            <ac:grpSpMk id="13" creationId="{D5E95061-A9DC-4C67-BCAF-F560690997E8}"/>
          </ac:grpSpMkLst>
        </pc:grpChg>
        <pc:picChg chg="add mod">
          <ac:chgData name="CHANDANA MN" userId="S::mchandanabtech20@ced.alliance.edu.in::d70552fc-75e6-44d9-a196-8a309e47e583" providerId="AD" clId="Web-{7121BA0C-3266-7866-C332-8815774C9DE6}" dt="2021-02-16T13:51:21.635" v="47"/>
          <ac:picMkLst>
            <pc:docMk/>
            <pc:sldMk cId="3856144342" sldId="256"/>
            <ac:picMk id="4" creationId="{255673F6-234B-43DD-ACED-9C3BAAE48356}"/>
          </ac:picMkLst>
        </pc:picChg>
        <pc:picChg chg="add del">
          <ac:chgData name="CHANDANA MN" userId="S::mchandanabtech20@ced.alliance.edu.in::d70552fc-75e6-44d9-a196-8a309e47e583" providerId="AD" clId="Web-{7121BA0C-3266-7866-C332-8815774C9DE6}" dt="2021-02-16T13:47:51.762" v="2"/>
          <ac:picMkLst>
            <pc:docMk/>
            <pc:sldMk cId="3856144342" sldId="256"/>
            <ac:picMk id="11" creationId="{BED7CCD5-D3A4-4162-9CC4-03DF5AB89D07}"/>
          </ac:picMkLst>
        </pc:picChg>
        <pc:picChg chg="add del">
          <ac:chgData name="CHANDANA MN" userId="S::mchandanabtech20@ced.alliance.edu.in::d70552fc-75e6-44d9-a196-8a309e47e583" providerId="AD" clId="Web-{7121BA0C-3266-7866-C332-8815774C9DE6}" dt="2021-02-16T13:48:00.247" v="4"/>
          <ac:picMkLst>
            <pc:docMk/>
            <pc:sldMk cId="3856144342" sldId="256"/>
            <ac:picMk id="67" creationId="{0B0BC616-AF73-491B-AACB-A8C3A548B639}"/>
          </ac:picMkLst>
        </pc:picChg>
      </pc:sldChg>
      <pc:sldChg chg="addSp delSp modSp new mod modTransition setBg">
        <pc:chgData name="CHANDANA MN" userId="S::mchandanabtech20@ced.alliance.edu.in::d70552fc-75e6-44d9-a196-8a309e47e583" providerId="AD" clId="Web-{7121BA0C-3266-7866-C332-8815774C9DE6}" dt="2021-02-16T16:22:29.239" v="679"/>
        <pc:sldMkLst>
          <pc:docMk/>
          <pc:sldMk cId="4163539462" sldId="257"/>
        </pc:sldMkLst>
        <pc:spChg chg="mod">
          <ac:chgData name="CHANDANA MN" userId="S::mchandanabtech20@ced.alliance.edu.in::d70552fc-75e6-44d9-a196-8a309e47e583" providerId="AD" clId="Web-{7121BA0C-3266-7866-C332-8815774C9DE6}" dt="2021-02-16T13:53:58.020" v="67" actId="20577"/>
          <ac:spMkLst>
            <pc:docMk/>
            <pc:sldMk cId="4163539462" sldId="257"/>
            <ac:spMk id="2" creationId="{6DBACAEC-2F19-46D6-AC04-37E2DA77A4B8}"/>
          </ac:spMkLst>
        </pc:spChg>
        <pc:spChg chg="del mod">
          <ac:chgData name="CHANDANA MN" userId="S::mchandanabtech20@ced.alliance.edu.in::d70552fc-75e6-44d9-a196-8a309e47e583" providerId="AD" clId="Web-{7121BA0C-3266-7866-C332-8815774C9DE6}" dt="2021-02-16T13:54:53.727" v="68"/>
          <ac:spMkLst>
            <pc:docMk/>
            <pc:sldMk cId="4163539462" sldId="257"/>
            <ac:spMk id="3" creationId="{FAD5D8F0-3FA6-444B-B3B7-52C51470D583}"/>
          </ac:spMkLst>
        </pc:spChg>
        <pc:grpChg chg="add">
          <ac:chgData name="CHANDANA MN" userId="S::mchandanabtech20@ced.alliance.edu.in::d70552fc-75e6-44d9-a196-8a309e47e583" providerId="AD" clId="Web-{7121BA0C-3266-7866-C332-8815774C9DE6}" dt="2021-02-16T13:53:33.285" v="65"/>
          <ac:grpSpMkLst>
            <pc:docMk/>
            <pc:sldMk cId="4163539462" sldId="257"/>
            <ac:grpSpMk id="6" creationId="{74872A0B-8668-4500-9509-EAA581B26C24}"/>
          </ac:grpSpMkLst>
        </pc:grpChg>
        <pc:grpChg chg="add">
          <ac:chgData name="CHANDANA MN" userId="S::mchandanabtech20@ced.alliance.edu.in::d70552fc-75e6-44d9-a196-8a309e47e583" providerId="AD" clId="Web-{7121BA0C-3266-7866-C332-8815774C9DE6}" dt="2021-02-16T13:53:33.285" v="65"/>
          <ac:grpSpMkLst>
            <pc:docMk/>
            <pc:sldMk cId="4163539462" sldId="257"/>
            <ac:grpSpMk id="8" creationId="{240590EE-5428-41AA-95B2-96FCC1CE67A7}"/>
          </ac:grpSpMkLst>
        </pc:grpChg>
        <pc:grpChg chg="add del">
          <ac:chgData name="CHANDANA MN" userId="S::mchandanabtech20@ced.alliance.edu.in::d70552fc-75e6-44d9-a196-8a309e47e583" providerId="AD" clId="Web-{7121BA0C-3266-7866-C332-8815774C9DE6}" dt="2021-02-16T13:53:33.206" v="64"/>
          <ac:grpSpMkLst>
            <pc:docMk/>
            <pc:sldMk cId="4163539462" sldId="257"/>
            <ac:grpSpMk id="9" creationId="{8E1DDAD8-1D10-4640-A034-BE90015E37B6}"/>
          </ac:grpSpMkLst>
        </pc:grpChg>
        <pc:grpChg chg="add del">
          <ac:chgData name="CHANDANA MN" userId="S::mchandanabtech20@ced.alliance.edu.in::d70552fc-75e6-44d9-a196-8a309e47e583" providerId="AD" clId="Web-{7121BA0C-3266-7866-C332-8815774C9DE6}" dt="2021-02-16T13:53:33.206" v="64"/>
          <ac:grpSpMkLst>
            <pc:docMk/>
            <pc:sldMk cId="4163539462" sldId="257"/>
            <ac:grpSpMk id="13" creationId="{FD642FB6-2808-4BC5-AE0B-7302C24B78A5}"/>
          </ac:grpSpMkLst>
        </pc:grpChg>
        <pc:picChg chg="add mod">
          <ac:chgData name="CHANDANA MN" userId="S::mchandanabtech20@ced.alliance.edu.in::d70552fc-75e6-44d9-a196-8a309e47e583" providerId="AD" clId="Web-{7121BA0C-3266-7866-C332-8815774C9DE6}" dt="2021-02-16T16:16:19.927" v="675" actId="14100"/>
          <ac:picMkLst>
            <pc:docMk/>
            <pc:sldMk cId="4163539462" sldId="257"/>
            <ac:picMk id="3" creationId="{97EE4C4F-8F5A-4B10-96DB-39644CF70CB8}"/>
          </ac:picMkLst>
        </pc:picChg>
        <pc:picChg chg="add mod ord">
          <ac:chgData name="CHANDANA MN" userId="S::mchandanabtech20@ced.alliance.edu.in::d70552fc-75e6-44d9-a196-8a309e47e583" providerId="AD" clId="Web-{7121BA0C-3266-7866-C332-8815774C9DE6}" dt="2021-02-16T13:55:20.464" v="73" actId="14100"/>
          <ac:picMkLst>
            <pc:docMk/>
            <pc:sldMk cId="4163539462" sldId="257"/>
            <ac:picMk id="4" creationId="{FB9F72AC-36C4-451F-9326-CD6CBFDE29D6}"/>
          </ac:picMkLst>
        </pc:picChg>
        <pc:picChg chg="add del">
          <ac:chgData name="CHANDANA MN" userId="S::mchandanabtech20@ced.alliance.edu.in::d70552fc-75e6-44d9-a196-8a309e47e583" providerId="AD" clId="Web-{7121BA0C-3266-7866-C332-8815774C9DE6}" dt="2021-02-16T13:53:33.206" v="64"/>
          <ac:picMkLst>
            <pc:docMk/>
            <pc:sldMk cId="4163539462" sldId="257"/>
            <ac:picMk id="5" creationId="{A0AD7E2E-F81E-42CD-AA4F-D20F9C9FEA7D}"/>
          </ac:picMkLst>
        </pc:picChg>
        <pc:picChg chg="add">
          <ac:chgData name="CHANDANA MN" userId="S::mchandanabtech20@ced.alliance.edu.in::d70552fc-75e6-44d9-a196-8a309e47e583" providerId="AD" clId="Web-{7121BA0C-3266-7866-C332-8815774C9DE6}" dt="2021-02-16T13:53:33.285" v="65"/>
          <ac:picMkLst>
            <pc:docMk/>
            <pc:sldMk cId="4163539462" sldId="257"/>
            <ac:picMk id="7" creationId="{23D1ED5C-D5FB-49FD-AFDC-FF202B5273EB}"/>
          </ac:picMkLst>
        </pc:picChg>
      </pc:sldChg>
      <pc:sldChg chg="addSp delSp modSp new mod modTransition setBg">
        <pc:chgData name="CHANDANA MN" userId="S::mchandanabtech20@ced.alliance.edu.in::d70552fc-75e6-44d9-a196-8a309e47e583" providerId="AD" clId="Web-{7121BA0C-3266-7866-C332-8815774C9DE6}" dt="2021-02-16T16:22:36.161" v="680"/>
        <pc:sldMkLst>
          <pc:docMk/>
          <pc:sldMk cId="4084514989" sldId="258"/>
        </pc:sldMkLst>
        <pc:spChg chg="mod">
          <ac:chgData name="CHANDANA MN" userId="S::mchandanabtech20@ced.alliance.edu.in::d70552fc-75e6-44d9-a196-8a309e47e583" providerId="AD" clId="Web-{7121BA0C-3266-7866-C332-8815774C9DE6}" dt="2021-02-16T13:58:43.024" v="96"/>
          <ac:spMkLst>
            <pc:docMk/>
            <pc:sldMk cId="4084514989" sldId="258"/>
            <ac:spMk id="2" creationId="{3DA06B24-8BC9-40E3-87F3-65A0C65BEBA3}"/>
          </ac:spMkLst>
        </pc:spChg>
        <pc:spChg chg="mod ord">
          <ac:chgData name="CHANDANA MN" userId="S::mchandanabtech20@ced.alliance.edu.in::d70552fc-75e6-44d9-a196-8a309e47e583" providerId="AD" clId="Web-{7121BA0C-3266-7866-C332-8815774C9DE6}" dt="2021-02-16T13:58:43.024" v="96"/>
          <ac:spMkLst>
            <pc:docMk/>
            <pc:sldMk cId="4084514989" sldId="258"/>
            <ac:spMk id="3" creationId="{9C66731C-6C8C-43AE-92EE-4B872108B5F1}"/>
          </ac:spMkLst>
        </pc:spChg>
        <pc:grpChg chg="add del">
          <ac:chgData name="CHANDANA MN" userId="S::mchandanabtech20@ced.alliance.edu.in::d70552fc-75e6-44d9-a196-8a309e47e583" providerId="AD" clId="Web-{7121BA0C-3266-7866-C332-8815774C9DE6}" dt="2021-02-16T13:58:42.993" v="95"/>
          <ac:grpSpMkLst>
            <pc:docMk/>
            <pc:sldMk cId="4084514989" sldId="258"/>
            <ac:grpSpMk id="9" creationId="{74872A0B-8668-4500-9509-EAA581B26C24}"/>
          </ac:grpSpMkLst>
        </pc:grpChg>
        <pc:grpChg chg="add del">
          <ac:chgData name="CHANDANA MN" userId="S::mchandanabtech20@ced.alliance.edu.in::d70552fc-75e6-44d9-a196-8a309e47e583" providerId="AD" clId="Web-{7121BA0C-3266-7866-C332-8815774C9DE6}" dt="2021-02-16T13:58:42.993" v="95"/>
          <ac:grpSpMkLst>
            <pc:docMk/>
            <pc:sldMk cId="4084514989" sldId="258"/>
            <ac:grpSpMk id="13" creationId="{240590EE-5428-41AA-95B2-96FCC1CE67A7}"/>
          </ac:grpSpMkLst>
        </pc:grpChg>
        <pc:picChg chg="add mod">
          <ac:chgData name="CHANDANA MN" userId="S::mchandanabtech20@ced.alliance.edu.in::d70552fc-75e6-44d9-a196-8a309e47e583" providerId="AD" clId="Web-{7121BA0C-3266-7866-C332-8815774C9DE6}" dt="2021-02-16T13:58:43.024" v="96"/>
          <ac:picMkLst>
            <pc:docMk/>
            <pc:sldMk cId="4084514989" sldId="258"/>
            <ac:picMk id="4" creationId="{06968A4B-8923-4527-9041-871A5C6871BD}"/>
          </ac:picMkLst>
        </pc:picChg>
      </pc:sldChg>
      <pc:sldChg chg="addSp delSp modSp new mod modTransition setBg setClrOvrMap">
        <pc:chgData name="CHANDANA MN" userId="S::mchandanabtech20@ced.alliance.edu.in::d70552fc-75e6-44d9-a196-8a309e47e583" providerId="AD" clId="Web-{7121BA0C-3266-7866-C332-8815774C9DE6}" dt="2021-02-16T16:22:41.395" v="681"/>
        <pc:sldMkLst>
          <pc:docMk/>
          <pc:sldMk cId="1472329296" sldId="259"/>
        </pc:sldMkLst>
        <pc:spChg chg="mod">
          <ac:chgData name="CHANDANA MN" userId="S::mchandanabtech20@ced.alliance.edu.in::d70552fc-75e6-44d9-a196-8a309e47e583" providerId="AD" clId="Web-{7121BA0C-3266-7866-C332-8815774C9DE6}" dt="2021-02-16T14:06:09.178" v="127"/>
          <ac:spMkLst>
            <pc:docMk/>
            <pc:sldMk cId="1472329296" sldId="259"/>
            <ac:spMk id="2" creationId="{D78CFB6C-EA48-46DE-A040-2678E0CA68C2}"/>
          </ac:spMkLst>
        </pc:spChg>
        <pc:spChg chg="mod ord">
          <ac:chgData name="CHANDANA MN" userId="S::mchandanabtech20@ced.alliance.edu.in::d70552fc-75e6-44d9-a196-8a309e47e583" providerId="AD" clId="Web-{7121BA0C-3266-7866-C332-8815774C9DE6}" dt="2021-02-16T14:06:09.178" v="127"/>
          <ac:spMkLst>
            <pc:docMk/>
            <pc:sldMk cId="1472329296" sldId="259"/>
            <ac:spMk id="3" creationId="{421DF4A1-214A-47E3-961B-DBF85475F388}"/>
          </ac:spMkLst>
        </pc:spChg>
        <pc:spChg chg="add">
          <ac:chgData name="CHANDANA MN" userId="S::mchandanabtech20@ced.alliance.edu.in::d70552fc-75e6-44d9-a196-8a309e47e583" providerId="AD" clId="Web-{7121BA0C-3266-7866-C332-8815774C9DE6}" dt="2021-02-16T14:06:09.178" v="127"/>
          <ac:spMkLst>
            <pc:docMk/>
            <pc:sldMk cId="1472329296" sldId="259"/>
            <ac:spMk id="7" creationId="{9775AF3B-5284-4B97-9BB7-55C6FB3699C2}"/>
          </ac:spMkLst>
        </pc:spChg>
        <pc:spChg chg="add del">
          <ac:chgData name="CHANDANA MN" userId="S::mchandanabtech20@ced.alliance.edu.in::d70552fc-75e6-44d9-a196-8a309e47e583" providerId="AD" clId="Web-{7121BA0C-3266-7866-C332-8815774C9DE6}" dt="2021-02-16T14:05:20.660" v="119"/>
          <ac:spMkLst>
            <pc:docMk/>
            <pc:sldMk cId="1472329296" sldId="259"/>
            <ac:spMk id="10" creationId="{A0F3E2DF-E827-4D2A-A6D3-15B8451C8784}"/>
          </ac:spMkLst>
        </pc:spChg>
        <pc:spChg chg="add">
          <ac:chgData name="CHANDANA MN" userId="S::mchandanabtech20@ced.alliance.edu.in::d70552fc-75e6-44d9-a196-8a309e47e583" providerId="AD" clId="Web-{7121BA0C-3266-7866-C332-8815774C9DE6}" dt="2021-02-16T14:06:09.178" v="127"/>
          <ac:spMkLst>
            <pc:docMk/>
            <pc:sldMk cId="1472329296" sldId="259"/>
            <ac:spMk id="55" creationId="{66D4F5BA-1D71-49B2-8A7F-6B4EB94D7265}"/>
          </ac:spMkLst>
        </pc:spChg>
        <pc:grpChg chg="add">
          <ac:chgData name="CHANDANA MN" userId="S::mchandanabtech20@ced.alliance.edu.in::d70552fc-75e6-44d9-a196-8a309e47e583" providerId="AD" clId="Web-{7121BA0C-3266-7866-C332-8815774C9DE6}" dt="2021-02-16T14:06:09.178" v="127"/>
          <ac:grpSpMkLst>
            <pc:docMk/>
            <pc:sldMk cId="1472329296" sldId="259"/>
            <ac:grpSpMk id="12" creationId="{A0F1F7ED-DA39-478F-85DA-317DE08941E8}"/>
          </ac:grpSpMkLst>
        </pc:grpChg>
        <pc:picChg chg="add del mod ord">
          <ac:chgData name="CHANDANA MN" userId="S::mchandanabtech20@ced.alliance.edu.in::d70552fc-75e6-44d9-a196-8a309e47e583" providerId="AD" clId="Web-{7121BA0C-3266-7866-C332-8815774C9DE6}" dt="2021-02-16T14:06:03.444" v="126"/>
          <ac:picMkLst>
            <pc:docMk/>
            <pc:sldMk cId="1472329296" sldId="259"/>
            <ac:picMk id="4" creationId="{18210203-3742-492A-8EFF-F8BB84341D08}"/>
          </ac:picMkLst>
        </pc:picChg>
        <pc:picChg chg="add mod">
          <ac:chgData name="CHANDANA MN" userId="S::mchandanabtech20@ced.alliance.edu.in::d70552fc-75e6-44d9-a196-8a309e47e583" providerId="AD" clId="Web-{7121BA0C-3266-7866-C332-8815774C9DE6}" dt="2021-02-16T14:06:09.178" v="127"/>
          <ac:picMkLst>
            <pc:docMk/>
            <pc:sldMk cId="1472329296" sldId="259"/>
            <ac:picMk id="5" creationId="{DB623734-4F8D-474E-BF35-E36723523750}"/>
          </ac:picMkLst>
        </pc:picChg>
        <pc:picChg chg="add">
          <ac:chgData name="CHANDANA MN" userId="S::mchandanabtech20@ced.alliance.edu.in::d70552fc-75e6-44d9-a196-8a309e47e583" providerId="AD" clId="Web-{7121BA0C-3266-7866-C332-8815774C9DE6}" dt="2021-02-16T14:06:09.178" v="127"/>
          <ac:picMkLst>
            <pc:docMk/>
            <pc:sldMk cId="1472329296" sldId="259"/>
            <ac:picMk id="53" creationId="{1B17CCE2-CEEF-40CA-8C4D-0DC2DCA78A23}"/>
          </ac:picMkLst>
        </pc:picChg>
      </pc:sldChg>
      <pc:sldChg chg="addSp delSp modSp new mod modTransition setBg modClrScheme chgLayout">
        <pc:chgData name="CHANDANA MN" userId="S::mchandanabtech20@ced.alliance.edu.in::d70552fc-75e6-44d9-a196-8a309e47e583" providerId="AD" clId="Web-{7121BA0C-3266-7866-C332-8815774C9DE6}" dt="2021-02-16T16:22:50.380" v="683"/>
        <pc:sldMkLst>
          <pc:docMk/>
          <pc:sldMk cId="3464363793" sldId="260"/>
        </pc:sldMkLst>
        <pc:spChg chg="del">
          <ac:chgData name="CHANDANA MN" userId="S::mchandanabtech20@ced.alliance.edu.in::d70552fc-75e6-44d9-a196-8a309e47e583" providerId="AD" clId="Web-{7121BA0C-3266-7866-C332-8815774C9DE6}" dt="2021-02-16T14:07:20.652" v="129"/>
          <ac:spMkLst>
            <pc:docMk/>
            <pc:sldMk cId="3464363793" sldId="260"/>
            <ac:spMk id="2" creationId="{478103E8-B6BA-4BC4-9909-947C2E62EEDB}"/>
          </ac:spMkLst>
        </pc:spChg>
        <pc:spChg chg="del">
          <ac:chgData name="CHANDANA MN" userId="S::mchandanabtech20@ced.alliance.edu.in::d70552fc-75e6-44d9-a196-8a309e47e583" providerId="AD" clId="Web-{7121BA0C-3266-7866-C332-8815774C9DE6}" dt="2021-02-16T14:07:20.652" v="129"/>
          <ac:spMkLst>
            <pc:docMk/>
            <pc:sldMk cId="3464363793" sldId="260"/>
            <ac:spMk id="3" creationId="{A865D1E6-CF33-4C1D-9B71-2907255F4105}"/>
          </ac:spMkLst>
        </pc:spChg>
        <pc:spChg chg="add">
          <ac:chgData name="CHANDANA MN" userId="S::mchandanabtech20@ced.alliance.edu.in::d70552fc-75e6-44d9-a196-8a309e47e583" providerId="AD" clId="Web-{7121BA0C-3266-7866-C332-8815774C9DE6}" dt="2021-02-16T14:07:59.076" v="133"/>
          <ac:spMkLst>
            <pc:docMk/>
            <pc:sldMk cId="3464363793" sldId="260"/>
            <ac:spMk id="7" creationId="{1E43660D-412A-41EF-9745-E92C0AC60448}"/>
          </ac:spMkLst>
        </pc:spChg>
        <pc:spChg chg="add del">
          <ac:chgData name="CHANDANA MN" userId="S::mchandanabtech20@ced.alliance.edu.in::d70552fc-75e6-44d9-a196-8a309e47e583" providerId="AD" clId="Web-{7121BA0C-3266-7866-C332-8815774C9DE6}" dt="2021-02-16T14:07:59.029" v="132"/>
          <ac:spMkLst>
            <pc:docMk/>
            <pc:sldMk cId="3464363793" sldId="260"/>
            <ac:spMk id="11" creationId="{BC3E363D-4793-4E9B-88F5-58007346CFBE}"/>
          </ac:spMkLst>
        </pc:spChg>
        <pc:picChg chg="add mod">
          <ac:chgData name="CHANDANA MN" userId="S::mchandanabtech20@ced.alliance.edu.in::d70552fc-75e6-44d9-a196-8a309e47e583" providerId="AD" clId="Web-{7121BA0C-3266-7866-C332-8815774C9DE6}" dt="2021-02-16T14:07:59.076" v="133"/>
          <ac:picMkLst>
            <pc:docMk/>
            <pc:sldMk cId="3464363793" sldId="260"/>
            <ac:picMk id="4" creationId="{093CE4DA-73CB-45F5-A86E-E4F452300231}"/>
          </ac:picMkLst>
        </pc:picChg>
        <pc:picChg chg="add">
          <ac:chgData name="CHANDANA MN" userId="S::mchandanabtech20@ced.alliance.edu.in::d70552fc-75e6-44d9-a196-8a309e47e583" providerId="AD" clId="Web-{7121BA0C-3266-7866-C332-8815774C9DE6}" dt="2021-02-16T14:07:59.076" v="133"/>
          <ac:picMkLst>
            <pc:docMk/>
            <pc:sldMk cId="3464363793" sldId="260"/>
            <ac:picMk id="6" creationId="{705E34FB-F15B-4B97-A591-8EE92E5FAEB1}"/>
          </ac:picMkLst>
        </pc:picChg>
        <pc:picChg chg="add del">
          <ac:chgData name="CHANDANA MN" userId="S::mchandanabtech20@ced.alliance.edu.in::d70552fc-75e6-44d9-a196-8a309e47e583" providerId="AD" clId="Web-{7121BA0C-3266-7866-C332-8815774C9DE6}" dt="2021-02-16T14:07:59.029" v="132"/>
          <ac:picMkLst>
            <pc:docMk/>
            <pc:sldMk cId="3464363793" sldId="260"/>
            <ac:picMk id="9" creationId="{43BCD4D4-0FCB-418E-9D58-033B2DB4157F}"/>
          </ac:picMkLst>
        </pc:picChg>
        <pc:picChg chg="add del">
          <ac:chgData name="CHANDANA MN" userId="S::mchandanabtech20@ced.alliance.edu.in::d70552fc-75e6-44d9-a196-8a309e47e583" providerId="AD" clId="Web-{7121BA0C-3266-7866-C332-8815774C9DE6}" dt="2021-02-16T14:07:59.029" v="132"/>
          <ac:picMkLst>
            <pc:docMk/>
            <pc:sldMk cId="3464363793" sldId="260"/>
            <ac:picMk id="13" creationId="{AA3F2319-3466-4D84-ABE4-77BC773F35D1}"/>
          </ac:picMkLst>
        </pc:picChg>
      </pc:sldChg>
      <pc:sldChg chg="addSp modSp new mod modTransition setBg setClrOvrMap">
        <pc:chgData name="CHANDANA MN" userId="S::mchandanabtech20@ced.alliance.edu.in::d70552fc-75e6-44d9-a196-8a309e47e583" providerId="AD" clId="Web-{7121BA0C-3266-7866-C332-8815774C9DE6}" dt="2021-02-16T16:22:55.739" v="684"/>
        <pc:sldMkLst>
          <pc:docMk/>
          <pc:sldMk cId="1666539108" sldId="261"/>
        </pc:sldMkLst>
        <pc:spChg chg="mod">
          <ac:chgData name="CHANDANA MN" userId="S::mchandanabtech20@ced.alliance.edu.in::d70552fc-75e6-44d9-a196-8a309e47e583" providerId="AD" clId="Web-{7121BA0C-3266-7866-C332-8815774C9DE6}" dt="2021-02-16T14:29:21.380" v="224"/>
          <ac:spMkLst>
            <pc:docMk/>
            <pc:sldMk cId="1666539108" sldId="261"/>
            <ac:spMk id="2" creationId="{10F32C82-644D-4065-887E-1E473726FBA5}"/>
          </ac:spMkLst>
        </pc:spChg>
        <pc:spChg chg="mod ord">
          <ac:chgData name="CHANDANA MN" userId="S::mchandanabtech20@ced.alliance.edu.in::d70552fc-75e6-44d9-a196-8a309e47e583" providerId="AD" clId="Web-{7121BA0C-3266-7866-C332-8815774C9DE6}" dt="2021-02-16T14:29:21.380" v="224"/>
          <ac:spMkLst>
            <pc:docMk/>
            <pc:sldMk cId="1666539108" sldId="261"/>
            <ac:spMk id="3" creationId="{BFB287BD-ABCA-4BDB-9426-043817D56933}"/>
          </ac:spMkLst>
        </pc:spChg>
        <pc:spChg chg="add">
          <ac:chgData name="CHANDANA MN" userId="S::mchandanabtech20@ced.alliance.edu.in::d70552fc-75e6-44d9-a196-8a309e47e583" providerId="AD" clId="Web-{7121BA0C-3266-7866-C332-8815774C9DE6}" dt="2021-02-16T14:29:21.380" v="224"/>
          <ac:spMkLst>
            <pc:docMk/>
            <pc:sldMk cId="1666539108" sldId="261"/>
            <ac:spMk id="9" creationId="{046B922C-5BA7-4973-B12F-71A509E4BF13}"/>
          </ac:spMkLst>
        </pc:spChg>
        <pc:spChg chg="add">
          <ac:chgData name="CHANDANA MN" userId="S::mchandanabtech20@ced.alliance.edu.in::d70552fc-75e6-44d9-a196-8a309e47e583" providerId="AD" clId="Web-{7121BA0C-3266-7866-C332-8815774C9DE6}" dt="2021-02-16T14:29:21.380" v="224"/>
          <ac:spMkLst>
            <pc:docMk/>
            <pc:sldMk cId="1666539108" sldId="261"/>
            <ac:spMk id="54" creationId="{F2B1468C-8227-4785-8776-7BDBDDF08F85}"/>
          </ac:spMkLst>
        </pc:spChg>
        <pc:grpChg chg="add">
          <ac:chgData name="CHANDANA MN" userId="S::mchandanabtech20@ced.alliance.edu.in::d70552fc-75e6-44d9-a196-8a309e47e583" providerId="AD" clId="Web-{7121BA0C-3266-7866-C332-8815774C9DE6}" dt="2021-02-16T14:29:21.380" v="224"/>
          <ac:grpSpMkLst>
            <pc:docMk/>
            <pc:sldMk cId="1666539108" sldId="261"/>
            <ac:grpSpMk id="11" creationId="{96D34D8D-9EE9-4659-8C22-7551A95F96FA}"/>
          </ac:grpSpMkLst>
        </pc:grpChg>
        <pc:picChg chg="add mod">
          <ac:chgData name="CHANDANA MN" userId="S::mchandanabtech20@ced.alliance.edu.in::d70552fc-75e6-44d9-a196-8a309e47e583" providerId="AD" clId="Web-{7121BA0C-3266-7866-C332-8815774C9DE6}" dt="2021-02-16T14:29:21.380" v="224"/>
          <ac:picMkLst>
            <pc:docMk/>
            <pc:sldMk cId="1666539108" sldId="261"/>
            <ac:picMk id="4" creationId="{8CA159AF-F67D-4439-8DE5-76A8DE0F439A}"/>
          </ac:picMkLst>
        </pc:picChg>
        <pc:picChg chg="add">
          <ac:chgData name="CHANDANA MN" userId="S::mchandanabtech20@ced.alliance.edu.in::d70552fc-75e6-44d9-a196-8a309e47e583" providerId="AD" clId="Web-{7121BA0C-3266-7866-C332-8815774C9DE6}" dt="2021-02-16T14:29:21.380" v="224"/>
          <ac:picMkLst>
            <pc:docMk/>
            <pc:sldMk cId="1666539108" sldId="261"/>
            <ac:picMk id="52" creationId="{2FB01CCF-839B-4126-9BF9-132C64D8A1AA}"/>
          </ac:picMkLst>
        </pc:picChg>
      </pc:sldChg>
      <pc:sldChg chg="addSp delSp modSp new mod modTransition setBg setClrOvrMap">
        <pc:chgData name="CHANDANA MN" userId="S::mchandanabtech20@ced.alliance.edu.in::d70552fc-75e6-44d9-a196-8a309e47e583" providerId="AD" clId="Web-{7121BA0C-3266-7866-C332-8815774C9DE6}" dt="2021-02-16T16:23:02.505" v="685"/>
        <pc:sldMkLst>
          <pc:docMk/>
          <pc:sldMk cId="3374835174" sldId="262"/>
        </pc:sldMkLst>
        <pc:spChg chg="mod">
          <ac:chgData name="CHANDANA MN" userId="S::mchandanabtech20@ced.alliance.edu.in::d70552fc-75e6-44d9-a196-8a309e47e583" providerId="AD" clId="Web-{7121BA0C-3266-7866-C332-8815774C9DE6}" dt="2021-02-16T14:28:40.237" v="222"/>
          <ac:spMkLst>
            <pc:docMk/>
            <pc:sldMk cId="3374835174" sldId="262"/>
            <ac:spMk id="2" creationId="{34D6E9FD-E115-410D-8C53-8198BEC085AE}"/>
          </ac:spMkLst>
        </pc:spChg>
        <pc:spChg chg="mod ord">
          <ac:chgData name="CHANDANA MN" userId="S::mchandanabtech20@ced.alliance.edu.in::d70552fc-75e6-44d9-a196-8a309e47e583" providerId="AD" clId="Web-{7121BA0C-3266-7866-C332-8815774C9DE6}" dt="2021-02-16T14:28:40.237" v="222"/>
          <ac:spMkLst>
            <pc:docMk/>
            <pc:sldMk cId="3374835174" sldId="262"/>
            <ac:spMk id="3" creationId="{BA25420A-5BA0-431B-BA1C-96102099A8BD}"/>
          </ac:spMkLst>
        </pc:spChg>
        <pc:spChg chg="add del">
          <ac:chgData name="CHANDANA MN" userId="S::mchandanabtech20@ced.alliance.edu.in::d70552fc-75e6-44d9-a196-8a309e47e583" providerId="AD" clId="Web-{7121BA0C-3266-7866-C332-8815774C9DE6}" dt="2021-02-16T14:18:07.460" v="184"/>
          <ac:spMkLst>
            <pc:docMk/>
            <pc:sldMk cId="3374835174" sldId="262"/>
            <ac:spMk id="5" creationId="{E978A47D-4F17-40FE-AB70-7AF78A9575EB}"/>
          </ac:spMkLst>
        </pc:spChg>
        <pc:spChg chg="add del">
          <ac:chgData name="CHANDANA MN" userId="S::mchandanabtech20@ced.alliance.edu.in::d70552fc-75e6-44d9-a196-8a309e47e583" providerId="AD" clId="Web-{7121BA0C-3266-7866-C332-8815774C9DE6}" dt="2021-02-16T14:17:52.991" v="182"/>
          <ac:spMkLst>
            <pc:docMk/>
            <pc:sldMk cId="3374835174" sldId="262"/>
            <ac:spMk id="8" creationId="{B61375F2-60B1-44ED-B60A-019C4BD5A62A}"/>
          </ac:spMkLst>
        </pc:spChg>
        <pc:spChg chg="add">
          <ac:chgData name="CHANDANA MN" userId="S::mchandanabtech20@ced.alliance.edu.in::d70552fc-75e6-44d9-a196-8a309e47e583" providerId="AD" clId="Web-{7121BA0C-3266-7866-C332-8815774C9DE6}" dt="2021-02-16T14:28:40.237" v="222"/>
          <ac:spMkLst>
            <pc:docMk/>
            <pc:sldMk cId="3374835174" sldId="262"/>
            <ac:spMk id="14" creationId="{046B922C-5BA7-4973-B12F-71A509E4BF13}"/>
          </ac:spMkLst>
        </pc:spChg>
        <pc:spChg chg="add">
          <ac:chgData name="CHANDANA MN" userId="S::mchandanabtech20@ced.alliance.edu.in::d70552fc-75e6-44d9-a196-8a309e47e583" providerId="AD" clId="Web-{7121BA0C-3266-7866-C332-8815774C9DE6}" dt="2021-02-16T14:28:40.237" v="222"/>
          <ac:spMkLst>
            <pc:docMk/>
            <pc:sldMk cId="3374835174" sldId="262"/>
            <ac:spMk id="59" creationId="{F2B1468C-8227-4785-8776-7BDBDDF08F85}"/>
          </ac:spMkLst>
        </pc:spChg>
        <pc:grpChg chg="add del">
          <ac:chgData name="CHANDANA MN" userId="S::mchandanabtech20@ced.alliance.edu.in::d70552fc-75e6-44d9-a196-8a309e47e583" providerId="AD" clId="Web-{7121BA0C-3266-7866-C332-8815774C9DE6}" dt="2021-02-16T14:18:07.460" v="184"/>
          <ac:grpSpMkLst>
            <pc:docMk/>
            <pc:sldMk cId="3374835174" sldId="262"/>
            <ac:grpSpMk id="6" creationId="{85BE3A7E-6A3F-401E-A025-BBB8FDB8DD30}"/>
          </ac:grpSpMkLst>
        </pc:grpChg>
        <pc:grpChg chg="add del">
          <ac:chgData name="CHANDANA MN" userId="S::mchandanabtech20@ced.alliance.edu.in::d70552fc-75e6-44d9-a196-8a309e47e583" providerId="AD" clId="Web-{7121BA0C-3266-7866-C332-8815774C9DE6}" dt="2021-02-16T14:17:52.991" v="182"/>
          <ac:grpSpMkLst>
            <pc:docMk/>
            <pc:sldMk cId="3374835174" sldId="262"/>
            <ac:grpSpMk id="10" creationId="{4ADB9295-9645-4BF2-ADFD-75800B7FAD06}"/>
          </ac:grpSpMkLst>
        </pc:grpChg>
        <pc:grpChg chg="add">
          <ac:chgData name="CHANDANA MN" userId="S::mchandanabtech20@ced.alliance.edu.in::d70552fc-75e6-44d9-a196-8a309e47e583" providerId="AD" clId="Web-{7121BA0C-3266-7866-C332-8815774C9DE6}" dt="2021-02-16T14:28:40.237" v="222"/>
          <ac:grpSpMkLst>
            <pc:docMk/>
            <pc:sldMk cId="3374835174" sldId="262"/>
            <ac:grpSpMk id="16" creationId="{96D34D8D-9EE9-4659-8C22-7551A95F96FA}"/>
          </ac:grpSpMkLst>
        </pc:grpChg>
        <pc:grpChg chg="add del">
          <ac:chgData name="CHANDANA MN" userId="S::mchandanabtech20@ced.alliance.edu.in::d70552fc-75e6-44d9-a196-8a309e47e583" providerId="AD" clId="Web-{7121BA0C-3266-7866-C332-8815774C9DE6}" dt="2021-02-16T14:17:52.991" v="182"/>
          <ac:grpSpMkLst>
            <pc:docMk/>
            <pc:sldMk cId="3374835174" sldId="262"/>
            <ac:grpSpMk id="39" creationId="{B485B3F6-654D-4842-A2DE-677D12FED460}"/>
          </ac:grpSpMkLst>
        </pc:grpChg>
        <pc:grpChg chg="add del">
          <ac:chgData name="CHANDANA MN" userId="S::mchandanabtech20@ced.alliance.edu.in::d70552fc-75e6-44d9-a196-8a309e47e583" providerId="AD" clId="Web-{7121BA0C-3266-7866-C332-8815774C9DE6}" dt="2021-02-16T14:18:07.460" v="184"/>
          <ac:grpSpMkLst>
            <pc:docMk/>
            <pc:sldMk cId="3374835174" sldId="262"/>
            <ac:grpSpMk id="41" creationId="{F4E035BE-9FF4-43D3-BC25-CF582D7FF85E}"/>
          </ac:grpSpMkLst>
        </pc:grpChg>
        <pc:picChg chg="add del mod">
          <ac:chgData name="CHANDANA MN" userId="S::mchandanabtech20@ced.alliance.edu.in::d70552fc-75e6-44d9-a196-8a309e47e583" providerId="AD" clId="Web-{7121BA0C-3266-7866-C332-8815774C9DE6}" dt="2021-02-16T14:26:37.650" v="220"/>
          <ac:picMkLst>
            <pc:docMk/>
            <pc:sldMk cId="3374835174" sldId="262"/>
            <ac:picMk id="4" creationId="{3908C6AC-655A-4250-B5F1-3CF889078A86}"/>
          </ac:picMkLst>
        </pc:picChg>
        <pc:picChg chg="add mod">
          <ac:chgData name="CHANDANA MN" userId="S::mchandanabtech20@ced.alliance.edu.in::d70552fc-75e6-44d9-a196-8a309e47e583" providerId="AD" clId="Web-{7121BA0C-3266-7866-C332-8815774C9DE6}" dt="2021-02-16T14:28:40.237" v="222"/>
          <ac:picMkLst>
            <pc:docMk/>
            <pc:sldMk cId="3374835174" sldId="262"/>
            <ac:picMk id="9" creationId="{6934CBD9-C627-4032-8C35-A24ECBA74532}"/>
          </ac:picMkLst>
        </pc:picChg>
        <pc:picChg chg="add">
          <ac:chgData name="CHANDANA MN" userId="S::mchandanabtech20@ced.alliance.edu.in::d70552fc-75e6-44d9-a196-8a309e47e583" providerId="AD" clId="Web-{7121BA0C-3266-7866-C332-8815774C9DE6}" dt="2021-02-16T14:28:40.237" v="222"/>
          <ac:picMkLst>
            <pc:docMk/>
            <pc:sldMk cId="3374835174" sldId="262"/>
            <ac:picMk id="57" creationId="{2FB01CCF-839B-4126-9BF9-132C64D8A1AA}"/>
          </ac:picMkLst>
        </pc:picChg>
        <pc:cxnChg chg="add del">
          <ac:chgData name="CHANDANA MN" userId="S::mchandanabtech20@ced.alliance.edu.in::d70552fc-75e6-44d9-a196-8a309e47e583" providerId="AD" clId="Web-{7121BA0C-3266-7866-C332-8815774C9DE6}" dt="2021-02-16T14:18:07.460" v="184"/>
          <ac:cxnSpMkLst>
            <pc:docMk/>
            <pc:sldMk cId="3374835174" sldId="262"/>
            <ac:cxnSpMk id="7" creationId="{085ECEC0-FF5D-4348-92C7-1EA7C61E770C}"/>
          </ac:cxnSpMkLst>
        </pc:cxnChg>
      </pc:sldChg>
      <pc:sldChg chg="addSp delSp modSp new mod modTransition setBg modClrScheme delDesignElem chgLayout">
        <pc:chgData name="CHANDANA MN" userId="S::mchandanabtech20@ced.alliance.edu.in::d70552fc-75e6-44d9-a196-8a309e47e583" providerId="AD" clId="Web-{7121BA0C-3266-7866-C332-8815774C9DE6}" dt="2021-02-16T16:23:08.520" v="686"/>
        <pc:sldMkLst>
          <pc:docMk/>
          <pc:sldMk cId="3812169171" sldId="263"/>
        </pc:sldMkLst>
        <pc:spChg chg="mod ord">
          <ac:chgData name="CHANDANA MN" userId="S::mchandanabtech20@ced.alliance.edu.in::d70552fc-75e6-44d9-a196-8a309e47e583" providerId="AD" clId="Web-{7121BA0C-3266-7866-C332-8815774C9DE6}" dt="2021-02-16T14:32:44.784" v="250" actId="1076"/>
          <ac:spMkLst>
            <pc:docMk/>
            <pc:sldMk cId="3812169171" sldId="263"/>
            <ac:spMk id="2" creationId="{9B40DD79-73BD-4989-81E2-A88227FC3998}"/>
          </ac:spMkLst>
        </pc:spChg>
        <pc:spChg chg="del">
          <ac:chgData name="CHANDANA MN" userId="S::mchandanabtech20@ced.alliance.edu.in::d70552fc-75e6-44d9-a196-8a309e47e583" providerId="AD" clId="Web-{7121BA0C-3266-7866-C332-8815774C9DE6}" dt="2021-02-16T14:30:29.619" v="234"/>
          <ac:spMkLst>
            <pc:docMk/>
            <pc:sldMk cId="3812169171" sldId="263"/>
            <ac:spMk id="3" creationId="{CE0C0DFC-0B92-49A6-A950-BDB34B4DACD3}"/>
          </ac:spMkLst>
        </pc:spChg>
        <pc:spChg chg="add del mod">
          <ac:chgData name="CHANDANA MN" userId="S::mchandanabtech20@ced.alliance.edu.in::d70552fc-75e6-44d9-a196-8a309e47e583" providerId="AD" clId="Web-{7121BA0C-3266-7866-C332-8815774C9DE6}" dt="2021-02-16T14:32:02.750" v="242"/>
          <ac:spMkLst>
            <pc:docMk/>
            <pc:sldMk cId="3812169171" sldId="263"/>
            <ac:spMk id="8" creationId="{6F80E7E1-9E6A-46CE-B1E9-445795A26256}"/>
          </ac:spMkLst>
        </pc:spChg>
        <pc:spChg chg="add del">
          <ac:chgData name="CHANDANA MN" userId="S::mchandanabtech20@ced.alliance.edu.in::d70552fc-75e6-44d9-a196-8a309e47e583" providerId="AD" clId="Web-{7121BA0C-3266-7866-C332-8815774C9DE6}" dt="2021-02-16T14:32:02.750" v="242"/>
          <ac:spMkLst>
            <pc:docMk/>
            <pc:sldMk cId="3812169171" sldId="263"/>
            <ac:spMk id="11" creationId="{C2E4E997-8672-4FFD-B8EC-9932A8E4714B}"/>
          </ac:spMkLst>
        </pc:spChg>
        <pc:spChg chg="add del">
          <ac:chgData name="CHANDANA MN" userId="S::mchandanabtech20@ced.alliance.edu.in::d70552fc-75e6-44d9-a196-8a309e47e583" providerId="AD" clId="Web-{7121BA0C-3266-7866-C332-8815774C9DE6}" dt="2021-02-16T14:32:29.893" v="248"/>
          <ac:spMkLst>
            <pc:docMk/>
            <pc:sldMk cId="3812169171" sldId="263"/>
            <ac:spMk id="67" creationId="{01958E0A-0BC1-424F-9B41-D614FC13A47E}"/>
          </ac:spMkLst>
        </pc:spChg>
        <pc:grpChg chg="add del">
          <ac:chgData name="CHANDANA MN" userId="S::mchandanabtech20@ced.alliance.edu.in::d70552fc-75e6-44d9-a196-8a309e47e583" providerId="AD" clId="Web-{7121BA0C-3266-7866-C332-8815774C9DE6}" dt="2021-02-16T14:32:29.893" v="248"/>
          <ac:grpSpMkLst>
            <pc:docMk/>
            <pc:sldMk cId="3812169171" sldId="263"/>
            <ac:grpSpMk id="6" creationId="{9795E515-5F57-431F-9A0D-3A0419DF7572}"/>
          </ac:grpSpMkLst>
        </pc:grpChg>
        <pc:grpChg chg="add del">
          <ac:chgData name="CHANDANA MN" userId="S::mchandanabtech20@ced.alliance.edu.in::d70552fc-75e6-44d9-a196-8a309e47e583" providerId="AD" clId="Web-{7121BA0C-3266-7866-C332-8815774C9DE6}" dt="2021-02-16T14:32:02.750" v="242"/>
          <ac:grpSpMkLst>
            <pc:docMk/>
            <pc:sldMk cId="3812169171" sldId="263"/>
            <ac:grpSpMk id="15" creationId="{453E4DEE-E996-40F8-8635-0FF43D7348F9}"/>
          </ac:grpSpMkLst>
        </pc:grpChg>
        <pc:picChg chg="add mod ord">
          <ac:chgData name="CHANDANA MN" userId="S::mchandanabtech20@ced.alliance.edu.in::d70552fc-75e6-44d9-a196-8a309e47e583" providerId="AD" clId="Web-{7121BA0C-3266-7866-C332-8815774C9DE6}" dt="2021-02-16T14:33:02.145" v="254" actId="14100"/>
          <ac:picMkLst>
            <pc:docMk/>
            <pc:sldMk cId="3812169171" sldId="263"/>
            <ac:picMk id="4" creationId="{B22C31E9-C61E-4491-80B9-4621738739EF}"/>
          </ac:picMkLst>
        </pc:picChg>
        <pc:picChg chg="add del">
          <ac:chgData name="CHANDANA MN" userId="S::mchandanabtech20@ced.alliance.edu.in::d70552fc-75e6-44d9-a196-8a309e47e583" providerId="AD" clId="Web-{7121BA0C-3266-7866-C332-8815774C9DE6}" dt="2021-02-16T14:32:29.893" v="248"/>
          <ac:picMkLst>
            <pc:docMk/>
            <pc:sldMk cId="3812169171" sldId="263"/>
            <ac:picMk id="9" creationId="{50C065C3-0FE3-4452-B765-CB05BBB2A983}"/>
          </ac:picMkLst>
        </pc:picChg>
        <pc:picChg chg="add del">
          <ac:chgData name="CHANDANA MN" userId="S::mchandanabtech20@ced.alliance.edu.in::d70552fc-75e6-44d9-a196-8a309e47e583" providerId="AD" clId="Web-{7121BA0C-3266-7866-C332-8815774C9DE6}" dt="2021-02-16T14:32:02.750" v="242"/>
          <ac:picMkLst>
            <pc:docMk/>
            <pc:sldMk cId="3812169171" sldId="263"/>
            <ac:picMk id="13" creationId="{FE6BA9E6-1D9E-4D30-B528-D49FA1342E4E}"/>
          </ac:picMkLst>
        </pc:picChg>
      </pc:sldChg>
      <pc:sldChg chg="addSp delSp modSp new mod modTransition setBg modClrScheme setClrOvrMap chgLayout">
        <pc:chgData name="CHANDANA MN" userId="S::mchandanabtech20@ced.alliance.edu.in::d70552fc-75e6-44d9-a196-8a309e47e583" providerId="AD" clId="Web-{7121BA0C-3266-7866-C332-8815774C9DE6}" dt="2021-02-16T16:23:14.723" v="687"/>
        <pc:sldMkLst>
          <pc:docMk/>
          <pc:sldMk cId="1662434439" sldId="264"/>
        </pc:sldMkLst>
        <pc:spChg chg="mod ord">
          <ac:chgData name="CHANDANA MN" userId="S::mchandanabtech20@ced.alliance.edu.in::d70552fc-75e6-44d9-a196-8a309e47e583" providerId="AD" clId="Web-{7121BA0C-3266-7866-C332-8815774C9DE6}" dt="2021-02-16T14:39:36.405" v="298"/>
          <ac:spMkLst>
            <pc:docMk/>
            <pc:sldMk cId="1662434439" sldId="264"/>
            <ac:spMk id="2" creationId="{E7C32F3A-DB6D-478B-AB49-48C375048E3F}"/>
          </ac:spMkLst>
        </pc:spChg>
        <pc:spChg chg="del">
          <ac:chgData name="CHANDANA MN" userId="S::mchandanabtech20@ced.alliance.edu.in::d70552fc-75e6-44d9-a196-8a309e47e583" providerId="AD" clId="Web-{7121BA0C-3266-7866-C332-8815774C9DE6}" dt="2021-02-16T14:34:45.902" v="267"/>
          <ac:spMkLst>
            <pc:docMk/>
            <pc:sldMk cId="1662434439" sldId="264"/>
            <ac:spMk id="3" creationId="{8D7A7280-2DA6-43C6-89B3-A72918B33F88}"/>
          </ac:spMkLst>
        </pc:spChg>
        <pc:spChg chg="add del">
          <ac:chgData name="CHANDANA MN" userId="S::mchandanabtech20@ced.alliance.edu.in::d70552fc-75e6-44d9-a196-8a309e47e583" providerId="AD" clId="Web-{7121BA0C-3266-7866-C332-8815774C9DE6}" dt="2021-02-16T14:35:13.904" v="270"/>
          <ac:spMkLst>
            <pc:docMk/>
            <pc:sldMk cId="1662434439" sldId="264"/>
            <ac:spMk id="52" creationId="{9775AF3B-5284-4B97-9BB7-55C6FB3699C2}"/>
          </ac:spMkLst>
        </pc:spChg>
        <pc:spChg chg="add del">
          <ac:chgData name="CHANDANA MN" userId="S::mchandanabtech20@ced.alliance.edu.in::d70552fc-75e6-44d9-a196-8a309e47e583" providerId="AD" clId="Web-{7121BA0C-3266-7866-C332-8815774C9DE6}" dt="2021-02-16T14:39:36.405" v="298"/>
          <ac:spMkLst>
            <pc:docMk/>
            <pc:sldMk cId="1662434439" sldId="264"/>
            <ac:spMk id="67" creationId="{8B3F5CD4-CBC8-4A22-9DCC-0420CA28A09F}"/>
          </ac:spMkLst>
        </pc:spChg>
        <pc:spChg chg="add del">
          <ac:chgData name="CHANDANA MN" userId="S::mchandanabtech20@ced.alliance.edu.in::d70552fc-75e6-44d9-a196-8a309e47e583" providerId="AD" clId="Web-{7121BA0C-3266-7866-C332-8815774C9DE6}" dt="2021-02-16T14:35:13.904" v="270"/>
          <ac:spMkLst>
            <pc:docMk/>
            <pc:sldMk cId="1662434439" sldId="264"/>
            <ac:spMk id="97" creationId="{66D4F5BA-1D71-49B2-8A7F-6B4EB94D7265}"/>
          </ac:spMkLst>
        </pc:spChg>
        <pc:spChg chg="add del">
          <ac:chgData name="CHANDANA MN" userId="S::mchandanabtech20@ced.alliance.edu.in::d70552fc-75e6-44d9-a196-8a309e47e583" providerId="AD" clId="Web-{7121BA0C-3266-7866-C332-8815774C9DE6}" dt="2021-02-16T14:39:36.405" v="298"/>
          <ac:spMkLst>
            <pc:docMk/>
            <pc:sldMk cId="1662434439" sldId="264"/>
            <ac:spMk id="115" creationId="{C169E84F-4748-4D61-A105-357962627A38}"/>
          </ac:spMkLst>
        </pc:spChg>
        <pc:spChg chg="add del">
          <ac:chgData name="CHANDANA MN" userId="S::mchandanabtech20@ced.alliance.edu.in::d70552fc-75e6-44d9-a196-8a309e47e583" providerId="AD" clId="Web-{7121BA0C-3266-7866-C332-8815774C9DE6}" dt="2021-02-16T14:39:28.452" v="296"/>
          <ac:spMkLst>
            <pc:docMk/>
            <pc:sldMk cId="1662434439" sldId="264"/>
            <ac:spMk id="163" creationId="{A3D1FEF8-5149-4AC1-8D77-B256637FB797}"/>
          </ac:spMkLst>
        </pc:spChg>
        <pc:grpChg chg="add del">
          <ac:chgData name="CHANDANA MN" userId="S::mchandanabtech20@ced.alliance.edu.in::d70552fc-75e6-44d9-a196-8a309e47e583" providerId="AD" clId="Web-{7121BA0C-3266-7866-C332-8815774C9DE6}" dt="2021-02-16T14:39:36.405" v="298"/>
          <ac:grpSpMkLst>
            <pc:docMk/>
            <pc:sldMk cId="1662434439" sldId="264"/>
            <ac:grpSpMk id="7" creationId="{9795E515-5F57-431F-9A0D-3A0419DF7572}"/>
          </ac:grpSpMkLst>
        </pc:grpChg>
        <pc:grpChg chg="add del">
          <ac:chgData name="CHANDANA MN" userId="S::mchandanabtech20@ced.alliance.edu.in::d70552fc-75e6-44d9-a196-8a309e47e583" providerId="AD" clId="Web-{7121BA0C-3266-7866-C332-8815774C9DE6}" dt="2021-02-16T14:35:13.904" v="270"/>
          <ac:grpSpMkLst>
            <pc:docMk/>
            <pc:sldMk cId="1662434439" sldId="264"/>
            <ac:grpSpMk id="11" creationId="{EB95AFDF-FA7D-4311-9C65-6D507D92F474}"/>
          </ac:grpSpMkLst>
        </pc:grpChg>
        <pc:grpChg chg="add del">
          <ac:chgData name="CHANDANA MN" userId="S::mchandanabtech20@ced.alliance.edu.in::d70552fc-75e6-44d9-a196-8a309e47e583" providerId="AD" clId="Web-{7121BA0C-3266-7866-C332-8815774C9DE6}" dt="2021-02-16T14:35:13.904" v="270"/>
          <ac:grpSpMkLst>
            <pc:docMk/>
            <pc:sldMk cId="1662434439" sldId="264"/>
            <ac:grpSpMk id="54" creationId="{A0F1F7ED-DA39-478F-85DA-317DE08941E8}"/>
          </ac:grpSpMkLst>
        </pc:grpChg>
        <pc:grpChg chg="add del">
          <ac:chgData name="CHANDANA MN" userId="S::mchandanabtech20@ced.alliance.edu.in::d70552fc-75e6-44d9-a196-8a309e47e583" providerId="AD" clId="Web-{7121BA0C-3266-7866-C332-8815774C9DE6}" dt="2021-02-16T14:39:36.405" v="298"/>
          <ac:grpSpMkLst>
            <pc:docMk/>
            <pc:sldMk cId="1662434439" sldId="264"/>
            <ac:grpSpMk id="74" creationId="{30B85FB2-B686-4546-B01D-17A122BACAF4}"/>
          </ac:grpSpMkLst>
        </pc:grpChg>
        <pc:grpChg chg="add del">
          <ac:chgData name="CHANDANA MN" userId="S::mchandanabtech20@ced.alliance.edu.in::d70552fc-75e6-44d9-a196-8a309e47e583" providerId="AD" clId="Web-{7121BA0C-3266-7866-C332-8815774C9DE6}" dt="2021-02-16T14:39:28.452" v="296"/>
          <ac:grpSpMkLst>
            <pc:docMk/>
            <pc:sldMk cId="1662434439" sldId="264"/>
            <ac:grpSpMk id="122" creationId="{30B85FB2-B686-4546-B01D-17A122BACAF4}"/>
          </ac:grpSpMkLst>
        </pc:grpChg>
        <pc:picChg chg="add mod ord">
          <ac:chgData name="CHANDANA MN" userId="S::mchandanabtech20@ced.alliance.edu.in::d70552fc-75e6-44d9-a196-8a309e47e583" providerId="AD" clId="Web-{7121BA0C-3266-7866-C332-8815774C9DE6}" dt="2021-02-16T14:39:36.405" v="298"/>
          <ac:picMkLst>
            <pc:docMk/>
            <pc:sldMk cId="1662434439" sldId="264"/>
            <ac:picMk id="4" creationId="{0C5D820A-628F-48AA-873D-AD353756021C}"/>
          </ac:picMkLst>
        </pc:picChg>
        <pc:picChg chg="add mod">
          <ac:chgData name="CHANDANA MN" userId="S::mchandanabtech20@ced.alliance.edu.in::d70552fc-75e6-44d9-a196-8a309e47e583" providerId="AD" clId="Web-{7121BA0C-3266-7866-C332-8815774C9DE6}" dt="2021-02-16T14:40:05.079" v="307" actId="14100"/>
          <ac:picMkLst>
            <pc:docMk/>
            <pc:sldMk cId="1662434439" sldId="264"/>
            <ac:picMk id="5" creationId="{9402DC05-21D9-4E71-BE39-2CB2BAE35C24}"/>
          </ac:picMkLst>
        </pc:picChg>
        <pc:picChg chg="add del">
          <ac:chgData name="CHANDANA MN" userId="S::mchandanabtech20@ced.alliance.edu.in::d70552fc-75e6-44d9-a196-8a309e47e583" providerId="AD" clId="Web-{7121BA0C-3266-7866-C332-8815774C9DE6}" dt="2021-02-16T14:39:36.405" v="298"/>
          <ac:picMkLst>
            <pc:docMk/>
            <pc:sldMk cId="1662434439" sldId="264"/>
            <ac:picMk id="6" creationId="{50C065C3-0FE3-4452-B765-CB05BBB2A983}"/>
          </ac:picMkLst>
        </pc:picChg>
        <pc:picChg chg="add del">
          <ac:chgData name="CHANDANA MN" userId="S::mchandanabtech20@ced.alliance.edu.in::d70552fc-75e6-44d9-a196-8a309e47e583" providerId="AD" clId="Web-{7121BA0C-3266-7866-C332-8815774C9DE6}" dt="2021-02-16T14:35:13.904" v="270"/>
          <ac:picMkLst>
            <pc:docMk/>
            <pc:sldMk cId="1662434439" sldId="264"/>
            <ac:picMk id="9" creationId="{5FF7B57D-FF7B-48B3-9F60-9BCEEECF9E76}"/>
          </ac:picMkLst>
        </pc:picChg>
        <pc:picChg chg="add del">
          <ac:chgData name="CHANDANA MN" userId="S::mchandanabtech20@ced.alliance.edu.in::d70552fc-75e6-44d9-a196-8a309e47e583" providerId="AD" clId="Web-{7121BA0C-3266-7866-C332-8815774C9DE6}" dt="2021-02-16T14:39:36.405" v="298"/>
          <ac:picMkLst>
            <pc:docMk/>
            <pc:sldMk cId="1662434439" sldId="264"/>
            <ac:picMk id="72" creationId="{FD3BFD04-77D1-4FB5-A159-35084E2C6149}"/>
          </ac:picMkLst>
        </pc:picChg>
        <pc:picChg chg="add del">
          <ac:chgData name="CHANDANA MN" userId="S::mchandanabtech20@ced.alliance.edu.in::d70552fc-75e6-44d9-a196-8a309e47e583" providerId="AD" clId="Web-{7121BA0C-3266-7866-C332-8815774C9DE6}" dt="2021-02-16T14:35:13.904" v="270"/>
          <ac:picMkLst>
            <pc:docMk/>
            <pc:sldMk cId="1662434439" sldId="264"/>
            <ac:picMk id="95" creationId="{1B17CCE2-CEEF-40CA-8C4D-0DC2DCA78A23}"/>
          </ac:picMkLst>
        </pc:picChg>
        <pc:picChg chg="add del">
          <ac:chgData name="CHANDANA MN" userId="S::mchandanabtech20@ced.alliance.edu.in::d70552fc-75e6-44d9-a196-8a309e47e583" providerId="AD" clId="Web-{7121BA0C-3266-7866-C332-8815774C9DE6}" dt="2021-02-16T14:39:28.452" v="296"/>
          <ac:picMkLst>
            <pc:docMk/>
            <pc:sldMk cId="1662434439" sldId="264"/>
            <ac:picMk id="120" creationId="{FD3BFD04-77D1-4FB5-A159-35084E2C6149}"/>
          </ac:picMkLst>
        </pc:picChg>
      </pc:sldChg>
      <pc:sldChg chg="addSp delSp modSp new mod modTransition setBg setClrOvrMap">
        <pc:chgData name="CHANDANA MN" userId="S::mchandanabtech20@ced.alliance.edu.in::d70552fc-75e6-44d9-a196-8a309e47e583" providerId="AD" clId="Web-{7121BA0C-3266-7866-C332-8815774C9DE6}" dt="2021-02-16T16:23:20.629" v="688"/>
        <pc:sldMkLst>
          <pc:docMk/>
          <pc:sldMk cId="2551077901" sldId="265"/>
        </pc:sldMkLst>
        <pc:spChg chg="mod">
          <ac:chgData name="CHANDANA MN" userId="S::mchandanabtech20@ced.alliance.edu.in::d70552fc-75e6-44d9-a196-8a309e47e583" providerId="AD" clId="Web-{7121BA0C-3266-7866-C332-8815774C9DE6}" dt="2021-02-16T15:21:21.710" v="355"/>
          <ac:spMkLst>
            <pc:docMk/>
            <pc:sldMk cId="2551077901" sldId="265"/>
            <ac:spMk id="2" creationId="{50631A81-7580-4E00-816A-54C8A820E573}"/>
          </ac:spMkLst>
        </pc:spChg>
        <pc:spChg chg="mod ord">
          <ac:chgData name="CHANDANA MN" userId="S::mchandanabtech20@ced.alliance.edu.in::d70552fc-75e6-44d9-a196-8a309e47e583" providerId="AD" clId="Web-{7121BA0C-3266-7866-C332-8815774C9DE6}" dt="2021-02-16T15:21:21.710" v="355"/>
          <ac:spMkLst>
            <pc:docMk/>
            <pc:sldMk cId="2551077901" sldId="265"/>
            <ac:spMk id="3" creationId="{2F7B36D6-7B9F-41D0-9BB8-662A7E1A883D}"/>
          </ac:spMkLst>
        </pc:spChg>
        <pc:spChg chg="add del">
          <ac:chgData name="CHANDANA MN" userId="S::mchandanabtech20@ced.alliance.edu.in::d70552fc-75e6-44d9-a196-8a309e47e583" providerId="AD" clId="Web-{7121BA0C-3266-7866-C332-8815774C9DE6}" dt="2021-02-16T15:19:31.460" v="349"/>
          <ac:spMkLst>
            <pc:docMk/>
            <pc:sldMk cId="2551077901" sldId="265"/>
            <ac:spMk id="6" creationId="{9775AF3B-5284-4B97-9BB7-55C6FB3699C2}"/>
          </ac:spMkLst>
        </pc:spChg>
        <pc:spChg chg="add del">
          <ac:chgData name="CHANDANA MN" userId="S::mchandanabtech20@ced.alliance.edu.in::d70552fc-75e6-44d9-a196-8a309e47e583" providerId="AD" clId="Web-{7121BA0C-3266-7866-C332-8815774C9DE6}" dt="2021-02-16T15:19:44.929" v="351"/>
          <ac:spMkLst>
            <pc:docMk/>
            <pc:sldMk cId="2551077901" sldId="265"/>
            <ac:spMk id="8" creationId="{046B922C-5BA7-4973-B12F-71A509E4BF13}"/>
          </ac:spMkLst>
        </pc:spChg>
        <pc:spChg chg="add del">
          <ac:chgData name="CHANDANA MN" userId="S::mchandanabtech20@ced.alliance.edu.in::d70552fc-75e6-44d9-a196-8a309e47e583" providerId="AD" clId="Web-{7121BA0C-3266-7866-C332-8815774C9DE6}" dt="2021-02-16T15:19:23.695" v="347"/>
          <ac:spMkLst>
            <pc:docMk/>
            <pc:sldMk cId="2551077901" sldId="265"/>
            <ac:spMk id="9" creationId="{6697F791-5FFA-4164-899F-EB52EA72B024}"/>
          </ac:spMkLst>
        </pc:spChg>
        <pc:spChg chg="add del">
          <ac:chgData name="CHANDANA MN" userId="S::mchandanabtech20@ced.alliance.edu.in::d70552fc-75e6-44d9-a196-8a309e47e583" providerId="AD" clId="Web-{7121BA0C-3266-7866-C332-8815774C9DE6}" dt="2021-02-16T15:19:23.695" v="347"/>
          <ac:spMkLst>
            <pc:docMk/>
            <pc:sldMk cId="2551077901" sldId="265"/>
            <ac:spMk id="13" creationId="{B773AB25-A422-41AA-9737-5E04C1966DE1}"/>
          </ac:spMkLst>
        </pc:spChg>
        <pc:spChg chg="add del">
          <ac:chgData name="CHANDANA MN" userId="S::mchandanabtech20@ced.alliance.edu.in::d70552fc-75e6-44d9-a196-8a309e47e583" providerId="AD" clId="Web-{7121BA0C-3266-7866-C332-8815774C9DE6}" dt="2021-02-16T15:21:21.710" v="355"/>
          <ac:spMkLst>
            <pc:docMk/>
            <pc:sldMk cId="2551077901" sldId="265"/>
            <ac:spMk id="51" creationId="{9775AF3B-5284-4B97-9BB7-55C6FB3699C2}"/>
          </ac:spMkLst>
        </pc:spChg>
        <pc:spChg chg="add del">
          <ac:chgData name="CHANDANA MN" userId="S::mchandanabtech20@ced.alliance.edu.in::d70552fc-75e6-44d9-a196-8a309e47e583" providerId="AD" clId="Web-{7121BA0C-3266-7866-C332-8815774C9DE6}" dt="2021-02-16T15:19:31.460" v="349"/>
          <ac:spMkLst>
            <pc:docMk/>
            <pc:sldMk cId="2551077901" sldId="265"/>
            <ac:spMk id="54" creationId="{66D4F5BA-1D71-49B2-8A7F-6B4EB94D7265}"/>
          </ac:spMkLst>
        </pc:spChg>
        <pc:spChg chg="add del">
          <ac:chgData name="CHANDANA MN" userId="S::mchandanabtech20@ced.alliance.edu.in::d70552fc-75e6-44d9-a196-8a309e47e583" providerId="AD" clId="Web-{7121BA0C-3266-7866-C332-8815774C9DE6}" dt="2021-02-16T15:19:44.929" v="351"/>
          <ac:spMkLst>
            <pc:docMk/>
            <pc:sldMk cId="2551077901" sldId="265"/>
            <ac:spMk id="57" creationId="{F2B1468C-8227-4785-8776-7BDBDDF08F85}"/>
          </ac:spMkLst>
        </pc:spChg>
        <pc:spChg chg="add del">
          <ac:chgData name="CHANDANA MN" userId="S::mchandanabtech20@ced.alliance.edu.in::d70552fc-75e6-44d9-a196-8a309e47e583" providerId="AD" clId="Web-{7121BA0C-3266-7866-C332-8815774C9DE6}" dt="2021-02-16T15:21:21.710" v="355"/>
          <ac:spMkLst>
            <pc:docMk/>
            <pc:sldMk cId="2551077901" sldId="265"/>
            <ac:spMk id="61" creationId="{66D4F5BA-1D71-49B2-8A7F-6B4EB94D7265}"/>
          </ac:spMkLst>
        </pc:spChg>
        <pc:spChg chg="add">
          <ac:chgData name="CHANDANA MN" userId="S::mchandanabtech20@ced.alliance.edu.in::d70552fc-75e6-44d9-a196-8a309e47e583" providerId="AD" clId="Web-{7121BA0C-3266-7866-C332-8815774C9DE6}" dt="2021-02-16T15:21:21.710" v="355"/>
          <ac:spMkLst>
            <pc:docMk/>
            <pc:sldMk cId="2551077901" sldId="265"/>
            <ac:spMk id="66" creationId="{046B922C-5BA7-4973-B12F-71A509E4BF13}"/>
          </ac:spMkLst>
        </pc:spChg>
        <pc:spChg chg="add">
          <ac:chgData name="CHANDANA MN" userId="S::mchandanabtech20@ced.alliance.edu.in::d70552fc-75e6-44d9-a196-8a309e47e583" providerId="AD" clId="Web-{7121BA0C-3266-7866-C332-8815774C9DE6}" dt="2021-02-16T15:21:21.710" v="355"/>
          <ac:spMkLst>
            <pc:docMk/>
            <pc:sldMk cId="2551077901" sldId="265"/>
            <ac:spMk id="111" creationId="{F2B1468C-8227-4785-8776-7BDBDDF08F85}"/>
          </ac:spMkLst>
        </pc:spChg>
        <pc:grpChg chg="add del">
          <ac:chgData name="CHANDANA MN" userId="S::mchandanabtech20@ced.alliance.edu.in::d70552fc-75e6-44d9-a196-8a309e47e583" providerId="AD" clId="Web-{7121BA0C-3266-7866-C332-8815774C9DE6}" dt="2021-02-16T15:19:31.460" v="349"/>
          <ac:grpSpMkLst>
            <pc:docMk/>
            <pc:sldMk cId="2551077901" sldId="265"/>
            <ac:grpSpMk id="7" creationId="{A0F1F7ED-DA39-478F-85DA-317DE08941E8}"/>
          </ac:grpSpMkLst>
        </pc:grpChg>
        <pc:grpChg chg="add del">
          <ac:chgData name="CHANDANA MN" userId="S::mchandanabtech20@ced.alliance.edu.in::d70552fc-75e6-44d9-a196-8a309e47e583" providerId="AD" clId="Web-{7121BA0C-3266-7866-C332-8815774C9DE6}" dt="2021-02-16T15:19:44.929" v="351"/>
          <ac:grpSpMkLst>
            <pc:docMk/>
            <pc:sldMk cId="2551077901" sldId="265"/>
            <ac:grpSpMk id="10" creationId="{96D34D8D-9EE9-4659-8C22-7551A95F96FA}"/>
          </ac:grpSpMkLst>
        </pc:grpChg>
        <pc:grpChg chg="add del">
          <ac:chgData name="CHANDANA MN" userId="S::mchandanabtech20@ced.alliance.edu.in::d70552fc-75e6-44d9-a196-8a309e47e583" providerId="AD" clId="Web-{7121BA0C-3266-7866-C332-8815774C9DE6}" dt="2021-02-16T15:19:23.695" v="347"/>
          <ac:grpSpMkLst>
            <pc:docMk/>
            <pc:sldMk cId="2551077901" sldId="265"/>
            <ac:grpSpMk id="17" creationId="{6AD0D387-1584-4477-B5F8-52B50D4F2205}"/>
          </ac:grpSpMkLst>
        </pc:grpChg>
        <pc:grpChg chg="add del">
          <ac:chgData name="CHANDANA MN" userId="S::mchandanabtech20@ced.alliance.edu.in::d70552fc-75e6-44d9-a196-8a309e47e583" providerId="AD" clId="Web-{7121BA0C-3266-7866-C332-8815774C9DE6}" dt="2021-02-16T15:21:21.710" v="355"/>
          <ac:grpSpMkLst>
            <pc:docMk/>
            <pc:sldMk cId="2551077901" sldId="265"/>
            <ac:grpSpMk id="53" creationId="{A0F1F7ED-DA39-478F-85DA-317DE08941E8}"/>
          </ac:grpSpMkLst>
        </pc:grpChg>
        <pc:grpChg chg="add">
          <ac:chgData name="CHANDANA MN" userId="S::mchandanabtech20@ced.alliance.edu.in::d70552fc-75e6-44d9-a196-8a309e47e583" providerId="AD" clId="Web-{7121BA0C-3266-7866-C332-8815774C9DE6}" dt="2021-02-16T15:21:21.710" v="355"/>
          <ac:grpSpMkLst>
            <pc:docMk/>
            <pc:sldMk cId="2551077901" sldId="265"/>
            <ac:grpSpMk id="68" creationId="{96D34D8D-9EE9-4659-8C22-7551A95F96FA}"/>
          </ac:grpSpMkLst>
        </pc:grpChg>
        <pc:picChg chg="add del mod">
          <ac:chgData name="CHANDANA MN" userId="S::mchandanabtech20@ced.alliance.edu.in::d70552fc-75e6-44d9-a196-8a309e47e583" providerId="AD" clId="Web-{7121BA0C-3266-7866-C332-8815774C9DE6}" dt="2021-02-16T15:19:57.945" v="353"/>
          <ac:picMkLst>
            <pc:docMk/>
            <pc:sldMk cId="2551077901" sldId="265"/>
            <ac:picMk id="4" creationId="{7B423AAC-B6FB-4EF3-B38A-E6C26E7CD5AB}"/>
          </ac:picMkLst>
        </pc:picChg>
        <pc:picChg chg="add mod">
          <ac:chgData name="CHANDANA MN" userId="S::mchandanabtech20@ced.alliance.edu.in::d70552fc-75e6-44d9-a196-8a309e47e583" providerId="AD" clId="Web-{7121BA0C-3266-7866-C332-8815774C9DE6}" dt="2021-02-16T15:21:21.710" v="355"/>
          <ac:picMkLst>
            <pc:docMk/>
            <pc:sldMk cId="2551077901" sldId="265"/>
            <ac:picMk id="5" creationId="{51D29F6B-E0C4-4BC7-A4D1-C2771E8070A4}"/>
          </ac:picMkLst>
        </pc:picChg>
        <pc:picChg chg="add del">
          <ac:chgData name="CHANDANA MN" userId="S::mchandanabtech20@ced.alliance.edu.in::d70552fc-75e6-44d9-a196-8a309e47e583" providerId="AD" clId="Web-{7121BA0C-3266-7866-C332-8815774C9DE6}" dt="2021-02-16T15:19:23.695" v="347"/>
          <ac:picMkLst>
            <pc:docMk/>
            <pc:sldMk cId="2551077901" sldId="265"/>
            <ac:picMk id="11" creationId="{4E28A1A9-FB81-4816-AAEA-C3B430946951}"/>
          </ac:picMkLst>
        </pc:picChg>
        <pc:picChg chg="add del">
          <ac:chgData name="CHANDANA MN" userId="S::mchandanabtech20@ced.alliance.edu.in::d70552fc-75e6-44d9-a196-8a309e47e583" providerId="AD" clId="Web-{7121BA0C-3266-7866-C332-8815774C9DE6}" dt="2021-02-16T15:19:23.695" v="347"/>
          <ac:picMkLst>
            <pc:docMk/>
            <pc:sldMk cId="2551077901" sldId="265"/>
            <ac:picMk id="15" creationId="{AF0552B8-DE8C-40DF-B29F-1728E6A10619}"/>
          </ac:picMkLst>
        </pc:picChg>
        <pc:picChg chg="add del">
          <ac:chgData name="CHANDANA MN" userId="S::mchandanabtech20@ced.alliance.edu.in::d70552fc-75e6-44d9-a196-8a309e47e583" providerId="AD" clId="Web-{7121BA0C-3266-7866-C332-8815774C9DE6}" dt="2021-02-16T15:19:31.460" v="349"/>
          <ac:picMkLst>
            <pc:docMk/>
            <pc:sldMk cId="2551077901" sldId="265"/>
            <ac:picMk id="52" creationId="{1B17CCE2-CEEF-40CA-8C4D-0DC2DCA78A23}"/>
          </ac:picMkLst>
        </pc:picChg>
        <pc:picChg chg="add del">
          <ac:chgData name="CHANDANA MN" userId="S::mchandanabtech20@ced.alliance.edu.in::d70552fc-75e6-44d9-a196-8a309e47e583" providerId="AD" clId="Web-{7121BA0C-3266-7866-C332-8815774C9DE6}" dt="2021-02-16T15:19:44.929" v="351"/>
          <ac:picMkLst>
            <pc:docMk/>
            <pc:sldMk cId="2551077901" sldId="265"/>
            <ac:picMk id="56" creationId="{2FB01CCF-839B-4126-9BF9-132C64D8A1AA}"/>
          </ac:picMkLst>
        </pc:picChg>
        <pc:picChg chg="add del">
          <ac:chgData name="CHANDANA MN" userId="S::mchandanabtech20@ced.alliance.edu.in::d70552fc-75e6-44d9-a196-8a309e47e583" providerId="AD" clId="Web-{7121BA0C-3266-7866-C332-8815774C9DE6}" dt="2021-02-16T15:21:21.710" v="355"/>
          <ac:picMkLst>
            <pc:docMk/>
            <pc:sldMk cId="2551077901" sldId="265"/>
            <ac:picMk id="60" creationId="{1B17CCE2-CEEF-40CA-8C4D-0DC2DCA78A23}"/>
          </ac:picMkLst>
        </pc:picChg>
        <pc:picChg chg="add mod">
          <ac:chgData name="CHANDANA MN" userId="S::mchandanabtech20@ced.alliance.edu.in::d70552fc-75e6-44d9-a196-8a309e47e583" providerId="AD" clId="Web-{7121BA0C-3266-7866-C332-8815774C9DE6}" dt="2021-02-16T15:26:09.929" v="373" actId="14100"/>
          <ac:picMkLst>
            <pc:docMk/>
            <pc:sldMk cId="2551077901" sldId="265"/>
            <ac:picMk id="62" creationId="{B233C53F-C130-4A58-87B2-A6E011D66857}"/>
          </ac:picMkLst>
        </pc:picChg>
        <pc:picChg chg="add">
          <ac:chgData name="CHANDANA MN" userId="S::mchandanabtech20@ced.alliance.edu.in::d70552fc-75e6-44d9-a196-8a309e47e583" providerId="AD" clId="Web-{7121BA0C-3266-7866-C332-8815774C9DE6}" dt="2021-02-16T15:21:21.710" v="355"/>
          <ac:picMkLst>
            <pc:docMk/>
            <pc:sldMk cId="2551077901" sldId="265"/>
            <ac:picMk id="109" creationId="{2FB01CCF-839B-4126-9BF9-132C64D8A1AA}"/>
          </ac:picMkLst>
        </pc:picChg>
      </pc:sldChg>
      <pc:sldChg chg="addSp delSp modSp new mod modTransition setBg">
        <pc:chgData name="CHANDANA MN" userId="S::mchandanabtech20@ced.alliance.edu.in::d70552fc-75e6-44d9-a196-8a309e47e583" providerId="AD" clId="Web-{7121BA0C-3266-7866-C332-8815774C9DE6}" dt="2021-02-16T16:23:28.223" v="689"/>
        <pc:sldMkLst>
          <pc:docMk/>
          <pc:sldMk cId="4227856339" sldId="266"/>
        </pc:sldMkLst>
        <pc:spChg chg="add del">
          <ac:chgData name="CHANDANA MN" userId="S::mchandanabtech20@ced.alliance.edu.in::d70552fc-75e6-44d9-a196-8a309e47e583" providerId="AD" clId="Web-{7121BA0C-3266-7866-C332-8815774C9DE6}" dt="2021-02-16T15:22:42.726" v="359"/>
          <ac:spMkLst>
            <pc:docMk/>
            <pc:sldMk cId="4227856339" sldId="266"/>
            <ac:spMk id="9" creationId="{3D66C6E3-EBD2-40B7-8FD8-D6D2250FC482}"/>
          </ac:spMkLst>
        </pc:spChg>
        <pc:picChg chg="add mod">
          <ac:chgData name="CHANDANA MN" userId="S::mchandanabtech20@ced.alliance.edu.in::d70552fc-75e6-44d9-a196-8a309e47e583" providerId="AD" clId="Web-{7121BA0C-3266-7866-C332-8815774C9DE6}" dt="2021-02-16T15:24:33.429" v="368" actId="14100"/>
          <ac:picMkLst>
            <pc:docMk/>
            <pc:sldMk cId="4227856339" sldId="266"/>
            <ac:picMk id="2" creationId="{98FB4AFD-88DA-40DF-9D54-D12BA970BE19}"/>
          </ac:picMkLst>
        </pc:picChg>
        <pc:picChg chg="add del">
          <ac:chgData name="CHANDANA MN" userId="S::mchandanabtech20@ced.alliance.edu.in::d70552fc-75e6-44d9-a196-8a309e47e583" providerId="AD" clId="Web-{7121BA0C-3266-7866-C332-8815774C9DE6}" dt="2021-02-16T15:22:42.726" v="359"/>
          <ac:picMkLst>
            <pc:docMk/>
            <pc:sldMk cId="4227856339" sldId="266"/>
            <ac:picMk id="7" creationId="{6D651BB0-1DFD-4941-83DD-704006F6B139}"/>
          </ac:picMkLst>
        </pc:picChg>
      </pc:sldChg>
      <pc:sldChg chg="addSp delSp modSp new mod modTransition setBg setClrOvrMap">
        <pc:chgData name="CHANDANA MN" userId="S::mchandanabtech20@ced.alliance.edu.in::d70552fc-75e6-44d9-a196-8a309e47e583" providerId="AD" clId="Web-{7121BA0C-3266-7866-C332-8815774C9DE6}" dt="2021-02-16T16:23:36.317" v="690"/>
        <pc:sldMkLst>
          <pc:docMk/>
          <pc:sldMk cId="921654369" sldId="267"/>
        </pc:sldMkLst>
        <pc:spChg chg="mod">
          <ac:chgData name="CHANDANA MN" userId="S::mchandanabtech20@ced.alliance.edu.in::d70552fc-75e6-44d9-a196-8a309e47e583" providerId="AD" clId="Web-{7121BA0C-3266-7866-C332-8815774C9DE6}" dt="2021-02-16T15:36:42.178" v="416" actId="20577"/>
          <ac:spMkLst>
            <pc:docMk/>
            <pc:sldMk cId="921654369" sldId="267"/>
            <ac:spMk id="2" creationId="{E9B306F5-2BBD-4B18-B786-705652FF160A}"/>
          </ac:spMkLst>
        </pc:spChg>
        <pc:spChg chg="mod ord">
          <ac:chgData name="CHANDANA MN" userId="S::mchandanabtech20@ced.alliance.edu.in::d70552fc-75e6-44d9-a196-8a309e47e583" providerId="AD" clId="Web-{7121BA0C-3266-7866-C332-8815774C9DE6}" dt="2021-02-16T15:36:36.100" v="415" actId="20577"/>
          <ac:spMkLst>
            <pc:docMk/>
            <pc:sldMk cId="921654369" sldId="267"/>
            <ac:spMk id="3" creationId="{0A8D2541-2843-4054-AFA2-EA437631E5C0}"/>
          </ac:spMkLst>
        </pc:spChg>
        <pc:spChg chg="add del">
          <ac:chgData name="CHANDANA MN" userId="S::mchandanabtech20@ced.alliance.edu.in::d70552fc-75e6-44d9-a196-8a309e47e583" providerId="AD" clId="Web-{7121BA0C-3266-7866-C332-8815774C9DE6}" dt="2021-02-16T15:35:52.600" v="406"/>
          <ac:spMkLst>
            <pc:docMk/>
            <pc:sldMk cId="921654369" sldId="267"/>
            <ac:spMk id="9" creationId="{9775AF3B-5284-4B97-9BB7-55C6FB3699C2}"/>
          </ac:spMkLst>
        </pc:spChg>
        <pc:spChg chg="add del">
          <ac:chgData name="CHANDANA MN" userId="S::mchandanabtech20@ced.alliance.edu.in::d70552fc-75e6-44d9-a196-8a309e47e583" providerId="AD" clId="Web-{7121BA0C-3266-7866-C332-8815774C9DE6}" dt="2021-02-16T15:35:52.600" v="406"/>
          <ac:spMkLst>
            <pc:docMk/>
            <pc:sldMk cId="921654369" sldId="267"/>
            <ac:spMk id="54" creationId="{66D4F5BA-1D71-49B2-8A7F-6B4EB94D7265}"/>
          </ac:spMkLst>
        </pc:spChg>
        <pc:grpChg chg="add del">
          <ac:chgData name="CHANDANA MN" userId="S::mchandanabtech20@ced.alliance.edu.in::d70552fc-75e6-44d9-a196-8a309e47e583" providerId="AD" clId="Web-{7121BA0C-3266-7866-C332-8815774C9DE6}" dt="2021-02-16T15:35:52.600" v="406"/>
          <ac:grpSpMkLst>
            <pc:docMk/>
            <pc:sldMk cId="921654369" sldId="267"/>
            <ac:grpSpMk id="11" creationId="{A0F1F7ED-DA39-478F-85DA-317DE08941E8}"/>
          </ac:grpSpMkLst>
        </pc:grpChg>
        <pc:picChg chg="add mod">
          <ac:chgData name="CHANDANA MN" userId="S::mchandanabtech20@ced.alliance.edu.in::d70552fc-75e6-44d9-a196-8a309e47e583" providerId="AD" clId="Web-{7121BA0C-3266-7866-C332-8815774C9DE6}" dt="2021-02-16T15:35:58.225" v="408" actId="1076"/>
          <ac:picMkLst>
            <pc:docMk/>
            <pc:sldMk cId="921654369" sldId="267"/>
            <ac:picMk id="4" creationId="{D3714B87-1446-4569-96D2-77F1A708105C}"/>
          </ac:picMkLst>
        </pc:picChg>
        <pc:picChg chg="add del">
          <ac:chgData name="CHANDANA MN" userId="S::mchandanabtech20@ced.alliance.edu.in::d70552fc-75e6-44d9-a196-8a309e47e583" providerId="AD" clId="Web-{7121BA0C-3266-7866-C332-8815774C9DE6}" dt="2021-02-16T15:35:52.600" v="406"/>
          <ac:picMkLst>
            <pc:docMk/>
            <pc:sldMk cId="921654369" sldId="267"/>
            <ac:picMk id="52" creationId="{1B17CCE2-CEEF-40CA-8C4D-0DC2DCA78A23}"/>
          </ac:picMkLst>
        </pc:picChg>
      </pc:sldChg>
      <pc:sldChg chg="addSp modSp new mod modTransition setBg setClrOvrMap">
        <pc:chgData name="CHANDANA MN" userId="S::mchandanabtech20@ced.alliance.edu.in::d70552fc-75e6-44d9-a196-8a309e47e583" providerId="AD" clId="Web-{7121BA0C-3266-7866-C332-8815774C9DE6}" dt="2021-02-16T16:23:41.395" v="691"/>
        <pc:sldMkLst>
          <pc:docMk/>
          <pc:sldMk cId="1660424552" sldId="268"/>
        </pc:sldMkLst>
        <pc:spChg chg="mod">
          <ac:chgData name="CHANDANA MN" userId="S::mchandanabtech20@ced.alliance.edu.in::d70552fc-75e6-44d9-a196-8a309e47e583" providerId="AD" clId="Web-{7121BA0C-3266-7866-C332-8815774C9DE6}" dt="2021-02-16T15:41:21.006" v="428"/>
          <ac:spMkLst>
            <pc:docMk/>
            <pc:sldMk cId="1660424552" sldId="268"/>
            <ac:spMk id="2" creationId="{4E45D3D9-E2E6-401D-B8E4-53221921E4AB}"/>
          </ac:spMkLst>
        </pc:spChg>
        <pc:spChg chg="mod ord">
          <ac:chgData name="CHANDANA MN" userId="S::mchandanabtech20@ced.alliance.edu.in::d70552fc-75e6-44d9-a196-8a309e47e583" providerId="AD" clId="Web-{7121BA0C-3266-7866-C332-8815774C9DE6}" dt="2021-02-16T15:41:21.006" v="428"/>
          <ac:spMkLst>
            <pc:docMk/>
            <pc:sldMk cId="1660424552" sldId="268"/>
            <ac:spMk id="3" creationId="{BD1F1F3F-EF54-4D34-9661-CCEFFC3316E4}"/>
          </ac:spMkLst>
        </pc:spChg>
        <pc:spChg chg="add">
          <ac:chgData name="CHANDANA MN" userId="S::mchandanabtech20@ced.alliance.edu.in::d70552fc-75e6-44d9-a196-8a309e47e583" providerId="AD" clId="Web-{7121BA0C-3266-7866-C332-8815774C9DE6}" dt="2021-02-16T15:41:21.006" v="428"/>
          <ac:spMkLst>
            <pc:docMk/>
            <pc:sldMk cId="1660424552" sldId="268"/>
            <ac:spMk id="9" creationId="{9775AF3B-5284-4B97-9BB7-55C6FB3699C2}"/>
          </ac:spMkLst>
        </pc:spChg>
        <pc:spChg chg="add">
          <ac:chgData name="CHANDANA MN" userId="S::mchandanabtech20@ced.alliance.edu.in::d70552fc-75e6-44d9-a196-8a309e47e583" providerId="AD" clId="Web-{7121BA0C-3266-7866-C332-8815774C9DE6}" dt="2021-02-16T15:41:21.006" v="428"/>
          <ac:spMkLst>
            <pc:docMk/>
            <pc:sldMk cId="1660424552" sldId="268"/>
            <ac:spMk id="54" creationId="{66D4F5BA-1D71-49B2-8A7F-6B4EB94D7265}"/>
          </ac:spMkLst>
        </pc:spChg>
        <pc:grpChg chg="add">
          <ac:chgData name="CHANDANA MN" userId="S::mchandanabtech20@ced.alliance.edu.in::d70552fc-75e6-44d9-a196-8a309e47e583" providerId="AD" clId="Web-{7121BA0C-3266-7866-C332-8815774C9DE6}" dt="2021-02-16T15:41:21.006" v="428"/>
          <ac:grpSpMkLst>
            <pc:docMk/>
            <pc:sldMk cId="1660424552" sldId="268"/>
            <ac:grpSpMk id="11" creationId="{A0F1F7ED-DA39-478F-85DA-317DE08941E8}"/>
          </ac:grpSpMkLst>
        </pc:grpChg>
        <pc:picChg chg="add mod">
          <ac:chgData name="CHANDANA MN" userId="S::mchandanabtech20@ced.alliance.edu.in::d70552fc-75e6-44d9-a196-8a309e47e583" providerId="AD" clId="Web-{7121BA0C-3266-7866-C332-8815774C9DE6}" dt="2021-02-16T15:41:21.006" v="428"/>
          <ac:picMkLst>
            <pc:docMk/>
            <pc:sldMk cId="1660424552" sldId="268"/>
            <ac:picMk id="4" creationId="{B0AC185C-1783-4813-B000-B3C4CF3BDDC4}"/>
          </ac:picMkLst>
        </pc:picChg>
        <pc:picChg chg="add">
          <ac:chgData name="CHANDANA MN" userId="S::mchandanabtech20@ced.alliance.edu.in::d70552fc-75e6-44d9-a196-8a309e47e583" providerId="AD" clId="Web-{7121BA0C-3266-7866-C332-8815774C9DE6}" dt="2021-02-16T15:41:21.006" v="428"/>
          <ac:picMkLst>
            <pc:docMk/>
            <pc:sldMk cId="1660424552" sldId="268"/>
            <ac:picMk id="52" creationId="{1B17CCE2-CEEF-40CA-8C4D-0DC2DCA78A23}"/>
          </ac:picMkLst>
        </pc:picChg>
      </pc:sldChg>
      <pc:sldChg chg="addSp modSp new mod modTransition setBg">
        <pc:chgData name="CHANDANA MN" userId="S::mchandanabtech20@ced.alliance.edu.in::d70552fc-75e6-44d9-a196-8a309e47e583" providerId="AD" clId="Web-{7121BA0C-3266-7866-C332-8815774C9DE6}" dt="2021-02-16T16:23:48.223" v="692"/>
        <pc:sldMkLst>
          <pc:docMk/>
          <pc:sldMk cId="2181420579" sldId="269"/>
        </pc:sldMkLst>
        <pc:spChg chg="mod">
          <ac:chgData name="CHANDANA MN" userId="S::mchandanabtech20@ced.alliance.edu.in::d70552fc-75e6-44d9-a196-8a309e47e583" providerId="AD" clId="Web-{7121BA0C-3266-7866-C332-8815774C9DE6}" dt="2021-02-16T15:50:43.818" v="554" actId="20577"/>
          <ac:spMkLst>
            <pc:docMk/>
            <pc:sldMk cId="2181420579" sldId="269"/>
            <ac:spMk id="2" creationId="{790623FC-1849-4E38-A365-69DA2C59E5F7}"/>
          </ac:spMkLst>
        </pc:spChg>
        <pc:spChg chg="mod ord">
          <ac:chgData name="CHANDANA MN" userId="S::mchandanabtech20@ced.alliance.edu.in::d70552fc-75e6-44d9-a196-8a309e47e583" providerId="AD" clId="Web-{7121BA0C-3266-7866-C332-8815774C9DE6}" dt="2021-02-16T15:49:44.209" v="553"/>
          <ac:spMkLst>
            <pc:docMk/>
            <pc:sldMk cId="2181420579" sldId="269"/>
            <ac:spMk id="3" creationId="{3A5C979F-2ED4-4946-9FC5-7411457549C1}"/>
          </ac:spMkLst>
        </pc:spChg>
        <pc:picChg chg="add mod">
          <ac:chgData name="CHANDANA MN" userId="S::mchandanabtech20@ced.alliance.edu.in::d70552fc-75e6-44d9-a196-8a309e47e583" providerId="AD" clId="Web-{7121BA0C-3266-7866-C332-8815774C9DE6}" dt="2021-02-16T15:49:44.209" v="553"/>
          <ac:picMkLst>
            <pc:docMk/>
            <pc:sldMk cId="2181420579" sldId="269"/>
            <ac:picMk id="4" creationId="{F0FDDF1B-6584-42ED-8A0F-D855A4DC25DB}"/>
          </ac:picMkLst>
        </pc:picChg>
      </pc:sldChg>
      <pc:sldChg chg="addSp delSp modSp new mod modTransition setBg modClrScheme setClrOvrMap delDesignElem chgLayout">
        <pc:chgData name="CHANDANA MN" userId="S::mchandanabtech20@ced.alliance.edu.in::d70552fc-75e6-44d9-a196-8a309e47e583" providerId="AD" clId="Web-{7121BA0C-3266-7866-C332-8815774C9DE6}" dt="2021-02-16T16:23:53.051" v="693"/>
        <pc:sldMkLst>
          <pc:docMk/>
          <pc:sldMk cId="4111289743" sldId="270"/>
        </pc:sldMkLst>
        <pc:spChg chg="del">
          <ac:chgData name="CHANDANA MN" userId="S::mchandanabtech20@ced.alliance.edu.in::d70552fc-75e6-44d9-a196-8a309e47e583" providerId="AD" clId="Web-{7121BA0C-3266-7866-C332-8815774C9DE6}" dt="2021-02-16T15:51:37.662" v="556"/>
          <ac:spMkLst>
            <pc:docMk/>
            <pc:sldMk cId="4111289743" sldId="270"/>
            <ac:spMk id="2" creationId="{856ED7E1-68E3-4556-8567-41EF0146AAF7}"/>
          </ac:spMkLst>
        </pc:spChg>
        <pc:spChg chg="del">
          <ac:chgData name="CHANDANA MN" userId="S::mchandanabtech20@ced.alliance.edu.in::d70552fc-75e6-44d9-a196-8a309e47e583" providerId="AD" clId="Web-{7121BA0C-3266-7866-C332-8815774C9DE6}" dt="2021-02-16T15:51:37.662" v="556"/>
          <ac:spMkLst>
            <pc:docMk/>
            <pc:sldMk cId="4111289743" sldId="270"/>
            <ac:spMk id="3" creationId="{2EE356B6-BE02-46F3-ADC7-C8820BD68FDE}"/>
          </ac:spMkLst>
        </pc:spChg>
        <pc:spChg chg="add mod ord">
          <ac:chgData name="CHANDANA MN" userId="S::mchandanabtech20@ced.alliance.edu.in::d70552fc-75e6-44d9-a196-8a309e47e583" providerId="AD" clId="Web-{7121BA0C-3266-7866-C332-8815774C9DE6}" dt="2021-02-16T15:54:37.537" v="576"/>
          <ac:spMkLst>
            <pc:docMk/>
            <pc:sldMk cId="4111289743" sldId="270"/>
            <ac:spMk id="5" creationId="{7438CE86-939B-4684-9E67-EB0A2EE7E3F1}"/>
          </ac:spMkLst>
        </pc:spChg>
        <pc:spChg chg="add del">
          <ac:chgData name="CHANDANA MN" userId="S::mchandanabtech20@ced.alliance.edu.in::d70552fc-75e6-44d9-a196-8a309e47e583" providerId="AD" clId="Web-{7121BA0C-3266-7866-C332-8815774C9DE6}" dt="2021-02-16T15:52:55.490" v="561"/>
          <ac:spMkLst>
            <pc:docMk/>
            <pc:sldMk cId="4111289743" sldId="270"/>
            <ac:spMk id="6" creationId="{C068D0EE-C6C8-484A-AFB7-3602BA27F8CD}"/>
          </ac:spMkLst>
        </pc:spChg>
        <pc:spChg chg="add del">
          <ac:chgData name="CHANDANA MN" userId="S::mchandanabtech20@ced.alliance.edu.in::d70552fc-75e6-44d9-a196-8a309e47e583" providerId="AD" clId="Web-{7121BA0C-3266-7866-C332-8815774C9DE6}" dt="2021-02-16T15:52:55.490" v="561"/>
          <ac:spMkLst>
            <pc:docMk/>
            <pc:sldMk cId="4111289743" sldId="270"/>
            <ac:spMk id="7" creationId="{DDE5FB8C-CC3F-4C24-BF4F-1B5999DE6851}"/>
          </ac:spMkLst>
        </pc:spChg>
        <pc:spChg chg="add del">
          <ac:chgData name="CHANDANA MN" userId="S::mchandanabtech20@ced.alliance.edu.in::d70552fc-75e6-44d9-a196-8a309e47e583" providerId="AD" clId="Web-{7121BA0C-3266-7866-C332-8815774C9DE6}" dt="2021-02-16T15:53:49.865" v="563"/>
          <ac:spMkLst>
            <pc:docMk/>
            <pc:sldMk cId="4111289743" sldId="270"/>
            <ac:spMk id="8" creationId="{C068D0EE-C6C8-484A-AFB7-3602BA27F8CD}"/>
          </ac:spMkLst>
        </pc:spChg>
        <pc:spChg chg="add del">
          <ac:chgData name="CHANDANA MN" userId="S::mchandanabtech20@ced.alliance.edu.in::d70552fc-75e6-44d9-a196-8a309e47e583" providerId="AD" clId="Web-{7121BA0C-3266-7866-C332-8815774C9DE6}" dt="2021-02-16T15:52:25.365" v="559"/>
          <ac:spMkLst>
            <pc:docMk/>
            <pc:sldMk cId="4111289743" sldId="270"/>
            <ac:spMk id="9" creationId="{5FC14DC2-4A54-40AC-8EF3-06CEBE60D805}"/>
          </ac:spMkLst>
        </pc:spChg>
        <pc:spChg chg="add del">
          <ac:chgData name="CHANDANA MN" userId="S::mchandanabtech20@ced.alliance.edu.in::d70552fc-75e6-44d9-a196-8a309e47e583" providerId="AD" clId="Web-{7121BA0C-3266-7866-C332-8815774C9DE6}" dt="2021-02-16T15:53:49.865" v="563"/>
          <ac:spMkLst>
            <pc:docMk/>
            <pc:sldMk cId="4111289743" sldId="270"/>
            <ac:spMk id="10" creationId="{DDE5FB8C-CC3F-4C24-BF4F-1B5999DE6851}"/>
          </ac:spMkLst>
        </pc:spChg>
        <pc:spChg chg="add del">
          <ac:chgData name="CHANDANA MN" userId="S::mchandanabtech20@ced.alliance.edu.in::d70552fc-75e6-44d9-a196-8a309e47e583" providerId="AD" clId="Web-{7121BA0C-3266-7866-C332-8815774C9DE6}" dt="2021-02-16T15:52:25.365" v="559"/>
          <ac:spMkLst>
            <pc:docMk/>
            <pc:sldMk cId="4111289743" sldId="270"/>
            <ac:spMk id="11" creationId="{E8EC2BBA-55E7-4DA8-AF56-7DBA1F8191B3}"/>
          </ac:spMkLst>
        </pc:spChg>
        <pc:spChg chg="add del">
          <ac:chgData name="CHANDANA MN" userId="S::mchandanabtech20@ced.alliance.edu.in::d70552fc-75e6-44d9-a196-8a309e47e583" providerId="AD" clId="Web-{7121BA0C-3266-7866-C332-8815774C9DE6}" dt="2021-02-16T15:54:37.459" v="575"/>
          <ac:spMkLst>
            <pc:docMk/>
            <pc:sldMk cId="4111289743" sldId="270"/>
            <ac:spMk id="68" creationId="{8B3F5CD4-CBC8-4A22-9DCC-0420CA28A09F}"/>
          </ac:spMkLst>
        </pc:spChg>
        <pc:spChg chg="add">
          <ac:chgData name="CHANDANA MN" userId="S::mchandanabtech20@ced.alliance.edu.in::d70552fc-75e6-44d9-a196-8a309e47e583" providerId="AD" clId="Web-{7121BA0C-3266-7866-C332-8815774C9DE6}" dt="2021-02-16T15:54:37.537" v="576"/>
          <ac:spMkLst>
            <pc:docMk/>
            <pc:sldMk cId="4111289743" sldId="270"/>
            <ac:spMk id="127" creationId="{34106153-7990-4956-BD26-A04A030064E7}"/>
          </ac:spMkLst>
        </pc:spChg>
        <pc:spChg chg="add">
          <ac:chgData name="CHANDANA MN" userId="S::mchandanabtech20@ced.alliance.edu.in::d70552fc-75e6-44d9-a196-8a309e47e583" providerId="AD" clId="Web-{7121BA0C-3266-7866-C332-8815774C9DE6}" dt="2021-02-16T15:54:37.537" v="576"/>
          <ac:spMkLst>
            <pc:docMk/>
            <pc:sldMk cId="4111289743" sldId="270"/>
            <ac:spMk id="128" creationId="{62B94F88-FD5B-4053-B143-DFF55CE44377}"/>
          </ac:spMkLst>
        </pc:spChg>
        <pc:grpChg chg="add del">
          <ac:chgData name="CHANDANA MN" userId="S::mchandanabtech20@ced.alliance.edu.in::d70552fc-75e6-44d9-a196-8a309e47e583" providerId="AD" clId="Web-{7121BA0C-3266-7866-C332-8815774C9DE6}" dt="2021-02-16T15:54:37.459" v="575"/>
          <ac:grpSpMkLst>
            <pc:docMk/>
            <pc:sldMk cId="4111289743" sldId="270"/>
            <ac:grpSpMk id="12" creationId="{9795E515-5F57-431F-9A0D-3A0419DF7572}"/>
          </ac:grpSpMkLst>
        </pc:grpChg>
        <pc:grpChg chg="add">
          <ac:chgData name="CHANDANA MN" userId="S::mchandanabtech20@ced.alliance.edu.in::d70552fc-75e6-44d9-a196-8a309e47e583" providerId="AD" clId="Web-{7121BA0C-3266-7866-C332-8815774C9DE6}" dt="2021-02-16T15:54:37.537" v="576"/>
          <ac:grpSpMkLst>
            <pc:docMk/>
            <pc:sldMk cId="4111289743" sldId="270"/>
            <ac:grpSpMk id="71" creationId="{AB86F577-8905-4B21-8AF3-C1BB3433775D}"/>
          </ac:grpSpMkLst>
        </pc:grpChg>
        <pc:grpChg chg="add">
          <ac:chgData name="CHANDANA MN" userId="S::mchandanabtech20@ced.alliance.edu.in::d70552fc-75e6-44d9-a196-8a309e47e583" providerId="AD" clId="Web-{7121BA0C-3266-7866-C332-8815774C9DE6}" dt="2021-02-16T15:54:37.537" v="576"/>
          <ac:grpSpMkLst>
            <pc:docMk/>
            <pc:sldMk cId="4111289743" sldId="270"/>
            <ac:grpSpMk id="72" creationId="{866FCB64-0A37-46EB-8A9B-EC0C4C000AA4}"/>
          </ac:grpSpMkLst>
        </pc:grpChg>
        <pc:picChg chg="add mod ord">
          <ac:chgData name="CHANDANA MN" userId="S::mchandanabtech20@ced.alliance.edu.in::d70552fc-75e6-44d9-a196-8a309e47e583" providerId="AD" clId="Web-{7121BA0C-3266-7866-C332-8815774C9DE6}" dt="2021-02-16T15:55:03.537" v="578" actId="14100"/>
          <ac:picMkLst>
            <pc:docMk/>
            <pc:sldMk cId="4111289743" sldId="270"/>
            <ac:picMk id="4" creationId="{CEA278F6-9D4B-4775-BA5B-11ADC4921DE1}"/>
          </ac:picMkLst>
        </pc:picChg>
        <pc:picChg chg="add del">
          <ac:chgData name="CHANDANA MN" userId="S::mchandanabtech20@ced.alliance.edu.in::d70552fc-75e6-44d9-a196-8a309e47e583" providerId="AD" clId="Web-{7121BA0C-3266-7866-C332-8815774C9DE6}" dt="2021-02-16T15:54:37.459" v="575"/>
          <ac:picMkLst>
            <pc:docMk/>
            <pc:sldMk cId="4111289743" sldId="270"/>
            <ac:picMk id="67" creationId="{50C065C3-0FE3-4452-B765-CB05BBB2A983}"/>
          </ac:picMkLst>
        </pc:picChg>
        <pc:picChg chg="add">
          <ac:chgData name="CHANDANA MN" userId="S::mchandanabtech20@ced.alliance.edu.in::d70552fc-75e6-44d9-a196-8a309e47e583" providerId="AD" clId="Web-{7121BA0C-3266-7866-C332-8815774C9DE6}" dt="2021-02-16T15:54:37.537" v="576"/>
          <ac:picMkLst>
            <pc:docMk/>
            <pc:sldMk cId="4111289743" sldId="270"/>
            <ac:picMk id="69" creationId="{678E285C-BE9E-45B7-A3EE-B9792DAE9917}"/>
          </ac:picMkLst>
        </pc:picChg>
        <pc:picChg chg="add">
          <ac:chgData name="CHANDANA MN" userId="S::mchandanabtech20@ced.alliance.edu.in::d70552fc-75e6-44d9-a196-8a309e47e583" providerId="AD" clId="Web-{7121BA0C-3266-7866-C332-8815774C9DE6}" dt="2021-02-16T15:54:37.537" v="576"/>
          <ac:picMkLst>
            <pc:docMk/>
            <pc:sldMk cId="4111289743" sldId="270"/>
            <ac:picMk id="70" creationId="{BDEA11A5-20BA-4650-A324-47C0465FF5A4}"/>
          </ac:picMkLst>
        </pc:picChg>
      </pc:sldChg>
      <pc:sldChg chg="addSp delSp modSp new mod modTransition setBg modClrScheme chgLayout">
        <pc:chgData name="CHANDANA MN" userId="S::mchandanabtech20@ced.alliance.edu.in::d70552fc-75e6-44d9-a196-8a309e47e583" providerId="AD" clId="Web-{7121BA0C-3266-7866-C332-8815774C9DE6}" dt="2021-02-16T16:24:12.317" v="695"/>
        <pc:sldMkLst>
          <pc:docMk/>
          <pc:sldMk cId="3551463802" sldId="271"/>
        </pc:sldMkLst>
        <pc:spChg chg="del">
          <ac:chgData name="CHANDANA MN" userId="S::mchandanabtech20@ced.alliance.edu.in::d70552fc-75e6-44d9-a196-8a309e47e583" providerId="AD" clId="Web-{7121BA0C-3266-7866-C332-8815774C9DE6}" dt="2021-02-16T15:56:18.959" v="580"/>
          <ac:spMkLst>
            <pc:docMk/>
            <pc:sldMk cId="3551463802" sldId="271"/>
            <ac:spMk id="2" creationId="{BF7DCC66-AAAC-424F-9540-EAC0D23063D7}"/>
          </ac:spMkLst>
        </pc:spChg>
        <pc:spChg chg="del">
          <ac:chgData name="CHANDANA MN" userId="S::mchandanabtech20@ced.alliance.edu.in::d70552fc-75e6-44d9-a196-8a309e47e583" providerId="AD" clId="Web-{7121BA0C-3266-7866-C332-8815774C9DE6}" dt="2021-02-16T15:56:18.959" v="580"/>
          <ac:spMkLst>
            <pc:docMk/>
            <pc:sldMk cId="3551463802" sldId="271"/>
            <ac:spMk id="3" creationId="{654FBDE7-F768-49F9-8A75-DBD5EA04D087}"/>
          </ac:spMkLst>
        </pc:spChg>
        <pc:spChg chg="add">
          <ac:chgData name="CHANDANA MN" userId="S::mchandanabtech20@ced.alliance.edu.in::d70552fc-75e6-44d9-a196-8a309e47e583" providerId="AD" clId="Web-{7121BA0C-3266-7866-C332-8815774C9DE6}" dt="2021-02-16T15:57:33.474" v="585"/>
          <ac:spMkLst>
            <pc:docMk/>
            <pc:sldMk cId="3551463802" sldId="271"/>
            <ac:spMk id="8" creationId="{82A94579-01B7-454A-9C90-6EE06CC1E119}"/>
          </ac:spMkLst>
        </pc:spChg>
        <pc:spChg chg="add del">
          <ac:chgData name="CHANDANA MN" userId="S::mchandanabtech20@ced.alliance.edu.in::d70552fc-75e6-44d9-a196-8a309e47e583" providerId="AD" clId="Web-{7121BA0C-3266-7866-C332-8815774C9DE6}" dt="2021-02-16T15:57:33.428" v="584"/>
          <ac:spMkLst>
            <pc:docMk/>
            <pc:sldMk cId="3551463802" sldId="271"/>
            <ac:spMk id="10" creationId="{086696B0-DC42-487B-A75C-9323FE410EC0}"/>
          </ac:spMkLst>
        </pc:spChg>
        <pc:spChg chg="add del">
          <ac:chgData name="CHANDANA MN" userId="S::mchandanabtech20@ced.alliance.edu.in::d70552fc-75e6-44d9-a196-8a309e47e583" providerId="AD" clId="Web-{7121BA0C-3266-7866-C332-8815774C9DE6}" dt="2021-02-16T15:57:33.428" v="584"/>
          <ac:spMkLst>
            <pc:docMk/>
            <pc:sldMk cId="3551463802" sldId="271"/>
            <ac:spMk id="12" creationId="{8C852927-7A85-41C3-91E9-2F6992E348AB}"/>
          </ac:spMkLst>
        </pc:spChg>
        <pc:spChg chg="add del">
          <ac:chgData name="CHANDANA MN" userId="S::mchandanabtech20@ced.alliance.edu.in::d70552fc-75e6-44d9-a196-8a309e47e583" providerId="AD" clId="Web-{7121BA0C-3266-7866-C332-8815774C9DE6}" dt="2021-02-16T15:57:33.428" v="584"/>
          <ac:spMkLst>
            <pc:docMk/>
            <pc:sldMk cId="3551463802" sldId="271"/>
            <ac:spMk id="14" creationId="{0E4670F0-2634-43A1-A1DE-4011D22097CC}"/>
          </ac:spMkLst>
        </pc:spChg>
        <pc:picChg chg="add mod">
          <ac:chgData name="CHANDANA MN" userId="S::mchandanabtech20@ced.alliance.edu.in::d70552fc-75e6-44d9-a196-8a309e47e583" providerId="AD" clId="Web-{7121BA0C-3266-7866-C332-8815774C9DE6}" dt="2021-02-16T15:58:11.896" v="595" actId="1076"/>
          <ac:picMkLst>
            <pc:docMk/>
            <pc:sldMk cId="3551463802" sldId="271"/>
            <ac:picMk id="4" creationId="{59FFDDE7-5552-4A58-968F-C011482FFB09}"/>
          </ac:picMkLst>
        </pc:picChg>
        <pc:picChg chg="add mod">
          <ac:chgData name="CHANDANA MN" userId="S::mchandanabtech20@ced.alliance.edu.in::d70552fc-75e6-44d9-a196-8a309e47e583" providerId="AD" clId="Web-{7121BA0C-3266-7866-C332-8815774C9DE6}" dt="2021-02-16T15:58:21.084" v="597" actId="1076"/>
          <ac:picMkLst>
            <pc:docMk/>
            <pc:sldMk cId="3551463802" sldId="271"/>
            <ac:picMk id="5" creationId="{0BBBFC70-8301-42FD-83BF-D36E2DFAEED1}"/>
          </ac:picMkLst>
        </pc:picChg>
        <pc:picChg chg="add">
          <ac:chgData name="CHANDANA MN" userId="S::mchandanabtech20@ced.alliance.edu.in::d70552fc-75e6-44d9-a196-8a309e47e583" providerId="AD" clId="Web-{7121BA0C-3266-7866-C332-8815774C9DE6}" dt="2021-02-16T15:57:33.474" v="585"/>
          <ac:picMkLst>
            <pc:docMk/>
            <pc:sldMk cId="3551463802" sldId="271"/>
            <ac:picMk id="7" creationId="{E25531F0-2399-4F2A-824C-26C35637110B}"/>
          </ac:picMkLst>
        </pc:picChg>
      </pc:sldChg>
      <pc:sldChg chg="addSp delSp modSp new mod modTransition setBg modClrScheme setClrOvrMap chgLayout">
        <pc:chgData name="CHANDANA MN" userId="S::mchandanabtech20@ced.alliance.edu.in::d70552fc-75e6-44d9-a196-8a309e47e583" providerId="AD" clId="Web-{7121BA0C-3266-7866-C332-8815774C9DE6}" dt="2021-02-16T16:24:03.067" v="694"/>
        <pc:sldMkLst>
          <pc:docMk/>
          <pc:sldMk cId="2132772942" sldId="272"/>
        </pc:sldMkLst>
        <pc:spChg chg="add mod">
          <ac:chgData name="CHANDANA MN" userId="S::mchandanabtech20@ced.alliance.edu.in::d70552fc-75e6-44d9-a196-8a309e47e583" providerId="AD" clId="Web-{7121BA0C-3266-7866-C332-8815774C9DE6}" dt="2021-02-16T16:00:30.037" v="616"/>
          <ac:spMkLst>
            <pc:docMk/>
            <pc:sldMk cId="2132772942" sldId="272"/>
            <ac:spMk id="2" creationId="{F1B1CD55-2AAC-42CC-B50F-BCCDF6582509}"/>
          </ac:spMkLst>
        </pc:spChg>
        <pc:spChg chg="add del mod">
          <ac:chgData name="CHANDANA MN" userId="S::mchandanabtech20@ced.alliance.edu.in::d70552fc-75e6-44d9-a196-8a309e47e583" providerId="AD" clId="Web-{7121BA0C-3266-7866-C332-8815774C9DE6}" dt="2021-02-16T15:59:49.287" v="600"/>
          <ac:spMkLst>
            <pc:docMk/>
            <pc:sldMk cId="2132772942" sldId="272"/>
            <ac:spMk id="3" creationId="{6EEB60BC-31EE-474E-AB2C-E63BC28A1DC2}"/>
          </ac:spMkLst>
        </pc:spChg>
        <pc:spChg chg="add">
          <ac:chgData name="CHANDANA MN" userId="S::mchandanabtech20@ced.alliance.edu.in::d70552fc-75e6-44d9-a196-8a309e47e583" providerId="AD" clId="Web-{7121BA0C-3266-7866-C332-8815774C9DE6}" dt="2021-02-16T16:00:30.037" v="616"/>
          <ac:spMkLst>
            <pc:docMk/>
            <pc:sldMk cId="2132772942" sldId="272"/>
            <ac:spMk id="6" creationId="{6697F791-5FFA-4164-899F-EB52EA72B024}"/>
          </ac:spMkLst>
        </pc:spChg>
        <pc:spChg chg="add del">
          <ac:chgData name="CHANDANA MN" userId="S::mchandanabtech20@ced.alliance.edu.in::d70552fc-75e6-44d9-a196-8a309e47e583" providerId="AD" clId="Web-{7121BA0C-3266-7866-C332-8815774C9DE6}" dt="2021-02-16T16:00:29.990" v="615"/>
          <ac:spMkLst>
            <pc:docMk/>
            <pc:sldMk cId="2132772942" sldId="272"/>
            <ac:spMk id="8" creationId="{6C60F9CD-7A93-4477-A1A3-8E28A8F5A6DF}"/>
          </ac:spMkLst>
        </pc:spChg>
        <pc:spChg chg="add">
          <ac:chgData name="CHANDANA MN" userId="S::mchandanabtech20@ced.alliance.edu.in::d70552fc-75e6-44d9-a196-8a309e47e583" providerId="AD" clId="Web-{7121BA0C-3266-7866-C332-8815774C9DE6}" dt="2021-02-16T16:00:30.037" v="616"/>
          <ac:spMkLst>
            <pc:docMk/>
            <pc:sldMk cId="2132772942" sldId="272"/>
            <ac:spMk id="9" creationId="{D4EAD0E1-A5C8-47C5-83A4-77C0D43FFB4E}"/>
          </ac:spMkLst>
        </pc:spChg>
        <pc:spChg chg="add del">
          <ac:chgData name="CHANDANA MN" userId="S::mchandanabtech20@ced.alliance.edu.in::d70552fc-75e6-44d9-a196-8a309e47e583" providerId="AD" clId="Web-{7121BA0C-3266-7866-C332-8815774C9DE6}" dt="2021-02-16T16:00:29.990" v="615"/>
          <ac:spMkLst>
            <pc:docMk/>
            <pc:sldMk cId="2132772942" sldId="272"/>
            <ac:spMk id="11" creationId="{3CBA50DB-DBC7-4B6E-B3C1-8FF1EA519791}"/>
          </ac:spMkLst>
        </pc:spChg>
        <pc:spChg chg="add">
          <ac:chgData name="CHANDANA MN" userId="S::mchandanabtech20@ced.alliance.edu.in::d70552fc-75e6-44d9-a196-8a309e47e583" providerId="AD" clId="Web-{7121BA0C-3266-7866-C332-8815774C9DE6}" dt="2021-02-16T16:00:30.037" v="616"/>
          <ac:spMkLst>
            <pc:docMk/>
            <pc:sldMk cId="2132772942" sldId="272"/>
            <ac:spMk id="15" creationId="{B773AB25-A422-41AA-9737-5E04C1966DE1}"/>
          </ac:spMkLst>
        </pc:spChg>
        <pc:spChg chg="add del">
          <ac:chgData name="CHANDANA MN" userId="S::mchandanabtech20@ced.alliance.edu.in::d70552fc-75e6-44d9-a196-8a309e47e583" providerId="AD" clId="Web-{7121BA0C-3266-7866-C332-8815774C9DE6}" dt="2021-02-16T16:00:29.990" v="615"/>
          <ac:spMkLst>
            <pc:docMk/>
            <pc:sldMk cId="2132772942" sldId="272"/>
            <ac:spMk id="56" creationId="{A1351C6B-7343-451F-AB4A-1CE294A4E927}"/>
          </ac:spMkLst>
        </pc:spChg>
        <pc:grpChg chg="add del">
          <ac:chgData name="CHANDANA MN" userId="S::mchandanabtech20@ced.alliance.edu.in::d70552fc-75e6-44d9-a196-8a309e47e583" providerId="AD" clId="Web-{7121BA0C-3266-7866-C332-8815774C9DE6}" dt="2021-02-16T16:00:29.990" v="615"/>
          <ac:grpSpMkLst>
            <pc:docMk/>
            <pc:sldMk cId="2132772942" sldId="272"/>
            <ac:grpSpMk id="13" creationId="{1DED8FB6-AF8D-4D98-913D-E6486FEC1021}"/>
          </ac:grpSpMkLst>
        </pc:grpChg>
        <pc:grpChg chg="add">
          <ac:chgData name="CHANDANA MN" userId="S::mchandanabtech20@ced.alliance.edu.in::d70552fc-75e6-44d9-a196-8a309e47e583" providerId="AD" clId="Web-{7121BA0C-3266-7866-C332-8815774C9DE6}" dt="2021-02-16T16:00:30.037" v="616"/>
          <ac:grpSpMkLst>
            <pc:docMk/>
            <pc:sldMk cId="2132772942" sldId="272"/>
            <ac:grpSpMk id="19" creationId="{6AD0D387-1584-4477-B5F8-52B50D4F2205}"/>
          </ac:grpSpMkLst>
        </pc:grpChg>
        <pc:picChg chg="add mod ord">
          <ac:chgData name="CHANDANA MN" userId="S::mchandanabtech20@ced.alliance.edu.in::d70552fc-75e6-44d9-a196-8a309e47e583" providerId="AD" clId="Web-{7121BA0C-3266-7866-C332-8815774C9DE6}" dt="2021-02-16T16:01:55.709" v="620" actId="14100"/>
          <ac:picMkLst>
            <pc:docMk/>
            <pc:sldMk cId="2132772942" sldId="272"/>
            <ac:picMk id="4" creationId="{25DA2054-809E-46A6-BCA5-8DC4971C6F9F}"/>
          </ac:picMkLst>
        </pc:picChg>
        <pc:picChg chg="add">
          <ac:chgData name="CHANDANA MN" userId="S::mchandanabtech20@ced.alliance.edu.in::d70552fc-75e6-44d9-a196-8a309e47e583" providerId="AD" clId="Web-{7121BA0C-3266-7866-C332-8815774C9DE6}" dt="2021-02-16T16:00:30.037" v="616"/>
          <ac:picMkLst>
            <pc:docMk/>
            <pc:sldMk cId="2132772942" sldId="272"/>
            <ac:picMk id="7" creationId="{4E28A1A9-FB81-4816-AAEA-C3B430946951}"/>
          </ac:picMkLst>
        </pc:picChg>
        <pc:picChg chg="add">
          <ac:chgData name="CHANDANA MN" userId="S::mchandanabtech20@ced.alliance.edu.in::d70552fc-75e6-44d9-a196-8a309e47e583" providerId="AD" clId="Web-{7121BA0C-3266-7866-C332-8815774C9DE6}" dt="2021-02-16T16:00:30.037" v="616"/>
          <ac:picMkLst>
            <pc:docMk/>
            <pc:sldMk cId="2132772942" sldId="272"/>
            <ac:picMk id="17" creationId="{AF0552B8-DE8C-40DF-B29F-1728E6A10619}"/>
          </ac:picMkLst>
        </pc:picChg>
        <pc:picChg chg="add del">
          <ac:chgData name="CHANDANA MN" userId="S::mchandanabtech20@ced.alliance.edu.in::d70552fc-75e6-44d9-a196-8a309e47e583" providerId="AD" clId="Web-{7121BA0C-3266-7866-C332-8815774C9DE6}" dt="2021-02-16T16:00:29.990" v="615"/>
          <ac:picMkLst>
            <pc:docMk/>
            <pc:sldMk cId="2132772942" sldId="272"/>
            <ac:picMk id="54" creationId="{5B3DE270-418F-47A7-B311-C4D876041DC6}"/>
          </ac:picMkLst>
        </pc:picChg>
      </pc:sldChg>
      <pc:sldChg chg="addSp delSp modSp new mod modTransition setBg modClrScheme chgLayout">
        <pc:chgData name="CHANDANA MN" userId="S::mchandanabtech20@ced.alliance.edu.in::d70552fc-75e6-44d9-a196-8a309e47e583" providerId="AD" clId="Web-{7121BA0C-3266-7866-C332-8815774C9DE6}" dt="2021-02-16T16:24:17.614" v="696"/>
        <pc:sldMkLst>
          <pc:docMk/>
          <pc:sldMk cId="618089843" sldId="273"/>
        </pc:sldMkLst>
        <pc:spChg chg="del">
          <ac:chgData name="CHANDANA MN" userId="S::mchandanabtech20@ced.alliance.edu.in::d70552fc-75e6-44d9-a196-8a309e47e583" providerId="AD" clId="Web-{7121BA0C-3266-7866-C332-8815774C9DE6}" dt="2021-02-16T16:06:55.333" v="622"/>
          <ac:spMkLst>
            <pc:docMk/>
            <pc:sldMk cId="618089843" sldId="273"/>
            <ac:spMk id="2" creationId="{04E177C8-C369-439A-B3A4-E89B8E8C2BE6}"/>
          </ac:spMkLst>
        </pc:spChg>
        <pc:spChg chg="del">
          <ac:chgData name="CHANDANA MN" userId="S::mchandanabtech20@ced.alliance.edu.in::d70552fc-75e6-44d9-a196-8a309e47e583" providerId="AD" clId="Web-{7121BA0C-3266-7866-C332-8815774C9DE6}" dt="2021-02-16T16:06:55.333" v="622"/>
          <ac:spMkLst>
            <pc:docMk/>
            <pc:sldMk cId="618089843" sldId="273"/>
            <ac:spMk id="3" creationId="{EBBAC8A1-A2F9-4462-899F-2D69F1784684}"/>
          </ac:spMkLst>
        </pc:spChg>
        <pc:spChg chg="add">
          <ac:chgData name="CHANDANA MN" userId="S::mchandanabtech20@ced.alliance.edu.in::d70552fc-75e6-44d9-a196-8a309e47e583" providerId="AD" clId="Web-{7121BA0C-3266-7866-C332-8815774C9DE6}" dt="2021-02-16T16:07:05.974" v="626"/>
          <ac:spMkLst>
            <pc:docMk/>
            <pc:sldMk cId="618089843" sldId="273"/>
            <ac:spMk id="7" creationId="{3D66C6E3-EBD2-40B7-8FD8-D6D2250FC482}"/>
          </ac:spMkLst>
        </pc:spChg>
        <pc:spChg chg="add del">
          <ac:chgData name="CHANDANA MN" userId="S::mchandanabtech20@ced.alliance.edu.in::d70552fc-75e6-44d9-a196-8a309e47e583" providerId="AD" clId="Web-{7121BA0C-3266-7866-C332-8815774C9DE6}" dt="2021-02-16T16:07:05.927" v="625"/>
          <ac:spMkLst>
            <pc:docMk/>
            <pc:sldMk cId="618089843" sldId="273"/>
            <ac:spMk id="9" creationId="{C068D0EE-C6C8-484A-AFB7-3602BA27F8CD}"/>
          </ac:spMkLst>
        </pc:spChg>
        <pc:spChg chg="add del">
          <ac:chgData name="CHANDANA MN" userId="S::mchandanabtech20@ced.alliance.edu.in::d70552fc-75e6-44d9-a196-8a309e47e583" providerId="AD" clId="Web-{7121BA0C-3266-7866-C332-8815774C9DE6}" dt="2021-02-16T16:07:05.927" v="625"/>
          <ac:spMkLst>
            <pc:docMk/>
            <pc:sldMk cId="618089843" sldId="273"/>
            <ac:spMk id="11" creationId="{DDE5FB8C-CC3F-4C24-BF4F-1B5999DE6851}"/>
          </ac:spMkLst>
        </pc:spChg>
        <pc:picChg chg="add mod">
          <ac:chgData name="CHANDANA MN" userId="S::mchandanabtech20@ced.alliance.edu.in::d70552fc-75e6-44d9-a196-8a309e47e583" providerId="AD" clId="Web-{7121BA0C-3266-7866-C332-8815774C9DE6}" dt="2021-02-16T16:07:05.974" v="626"/>
          <ac:picMkLst>
            <pc:docMk/>
            <pc:sldMk cId="618089843" sldId="273"/>
            <ac:picMk id="4" creationId="{EB9009EF-EEE6-4441-B484-1B626DC4A351}"/>
          </ac:picMkLst>
        </pc:picChg>
        <pc:picChg chg="add">
          <ac:chgData name="CHANDANA MN" userId="S::mchandanabtech20@ced.alliance.edu.in::d70552fc-75e6-44d9-a196-8a309e47e583" providerId="AD" clId="Web-{7121BA0C-3266-7866-C332-8815774C9DE6}" dt="2021-02-16T16:07:05.974" v="626"/>
          <ac:picMkLst>
            <pc:docMk/>
            <pc:sldMk cId="618089843" sldId="273"/>
            <ac:picMk id="6" creationId="{6D651BB0-1DFD-4941-83DD-704006F6B139}"/>
          </ac:picMkLst>
        </pc:picChg>
      </pc:sldChg>
      <pc:sldChg chg="addSp modSp new mod modTransition setBg">
        <pc:chgData name="CHANDANA MN" userId="S::mchandanabtech20@ced.alliance.edu.in::d70552fc-75e6-44d9-a196-8a309e47e583" providerId="AD" clId="Web-{7121BA0C-3266-7866-C332-8815774C9DE6}" dt="2021-02-16T16:24:21.442" v="697"/>
        <pc:sldMkLst>
          <pc:docMk/>
          <pc:sldMk cId="3656027848" sldId="274"/>
        </pc:sldMkLst>
        <pc:spChg chg="add">
          <ac:chgData name="CHANDANA MN" userId="S::mchandanabtech20@ced.alliance.edu.in::d70552fc-75e6-44d9-a196-8a309e47e583" providerId="AD" clId="Web-{7121BA0C-3266-7866-C332-8815774C9DE6}" dt="2021-02-16T16:08:15.349" v="629"/>
          <ac:spMkLst>
            <pc:docMk/>
            <pc:sldMk cId="3656027848" sldId="274"/>
            <ac:spMk id="7" creationId="{933B46D5-42D5-4194-B895-B45DCFF2230F}"/>
          </ac:spMkLst>
        </pc:spChg>
        <pc:spChg chg="add">
          <ac:chgData name="CHANDANA MN" userId="S::mchandanabtech20@ced.alliance.edu.in::d70552fc-75e6-44d9-a196-8a309e47e583" providerId="AD" clId="Web-{7121BA0C-3266-7866-C332-8815774C9DE6}" dt="2021-02-16T16:08:15.349" v="629"/>
          <ac:spMkLst>
            <pc:docMk/>
            <pc:sldMk cId="3656027848" sldId="274"/>
            <ac:spMk id="45" creationId="{083A6575-45DF-4CD7-8E7D-50E51B82D5C2}"/>
          </ac:spMkLst>
        </pc:spChg>
        <pc:grpChg chg="add">
          <ac:chgData name="CHANDANA MN" userId="S::mchandanabtech20@ced.alliance.edu.in::d70552fc-75e6-44d9-a196-8a309e47e583" providerId="AD" clId="Web-{7121BA0C-3266-7866-C332-8815774C9DE6}" dt="2021-02-16T16:08:15.349" v="629"/>
          <ac:grpSpMkLst>
            <pc:docMk/>
            <pc:sldMk cId="3656027848" sldId="274"/>
            <ac:grpSpMk id="9" creationId="{18896DCC-8879-4CF3-BB2D-0C535C80597E}"/>
          </ac:grpSpMkLst>
        </pc:grpChg>
        <pc:picChg chg="add mod">
          <ac:chgData name="CHANDANA MN" userId="S::mchandanabtech20@ced.alliance.edu.in::d70552fc-75e6-44d9-a196-8a309e47e583" providerId="AD" clId="Web-{7121BA0C-3266-7866-C332-8815774C9DE6}" dt="2021-02-16T16:08:15.349" v="629"/>
          <ac:picMkLst>
            <pc:docMk/>
            <pc:sldMk cId="3656027848" sldId="274"/>
            <ac:picMk id="2" creationId="{24E422D2-D010-4583-B8E2-04F8CBDB1C8D}"/>
          </ac:picMkLst>
        </pc:picChg>
      </pc:sldChg>
      <pc:sldChg chg="addSp delSp modSp new mod modTransition setBg modClrScheme delDesignElem chgLayout">
        <pc:chgData name="CHANDANA MN" userId="S::mchandanabtech20@ced.alliance.edu.in::d70552fc-75e6-44d9-a196-8a309e47e583" providerId="AD" clId="Web-{7121BA0C-3266-7866-C332-8815774C9DE6}" dt="2021-02-16T16:24:36.270" v="699"/>
        <pc:sldMkLst>
          <pc:docMk/>
          <pc:sldMk cId="3724851593" sldId="275"/>
        </pc:sldMkLst>
        <pc:spChg chg="add mod ord">
          <ac:chgData name="CHANDANA MN" userId="S::mchandanabtech20@ced.alliance.edu.in::d70552fc-75e6-44d9-a196-8a309e47e583" providerId="AD" clId="Web-{7121BA0C-3266-7866-C332-8815774C9DE6}" dt="2021-02-16T16:11:19.724" v="648" actId="1076"/>
          <ac:spMkLst>
            <pc:docMk/>
            <pc:sldMk cId="3724851593" sldId="275"/>
            <ac:spMk id="3" creationId="{DD0160AB-B0F0-4382-AEEC-8773D5FED999}"/>
          </ac:spMkLst>
        </pc:spChg>
        <pc:spChg chg="add del">
          <ac:chgData name="CHANDANA MN" userId="S::mchandanabtech20@ced.alliance.edu.in::d70552fc-75e6-44d9-a196-8a309e47e583" providerId="AD" clId="Web-{7121BA0C-3266-7866-C332-8815774C9DE6}" dt="2021-02-16T16:10:14.396" v="634"/>
          <ac:spMkLst>
            <pc:docMk/>
            <pc:sldMk cId="3724851593" sldId="275"/>
            <ac:spMk id="7" creationId="{C068D0EE-C6C8-484A-AFB7-3602BA27F8CD}"/>
          </ac:spMkLst>
        </pc:spChg>
        <pc:spChg chg="add del">
          <ac:chgData name="CHANDANA MN" userId="S::mchandanabtech20@ced.alliance.edu.in::d70552fc-75e6-44d9-a196-8a309e47e583" providerId="AD" clId="Web-{7121BA0C-3266-7866-C332-8815774C9DE6}" dt="2021-02-16T16:10:14.396" v="634"/>
          <ac:spMkLst>
            <pc:docMk/>
            <pc:sldMk cId="3724851593" sldId="275"/>
            <ac:spMk id="9" creationId="{DDE5FB8C-CC3F-4C24-BF4F-1B5999DE6851}"/>
          </ac:spMkLst>
        </pc:spChg>
        <pc:grpChg chg="add">
          <ac:chgData name="CHANDANA MN" userId="S::mchandanabtech20@ced.alliance.edu.in::d70552fc-75e6-44d9-a196-8a309e47e583" providerId="AD" clId="Web-{7121BA0C-3266-7866-C332-8815774C9DE6}" dt="2021-02-16T16:10:35.193" v="641"/>
          <ac:grpSpMkLst>
            <pc:docMk/>
            <pc:sldMk cId="3724851593" sldId="275"/>
            <ac:grpSpMk id="10" creationId="{9795E515-5F57-431F-9A0D-3A0419DF7572}"/>
          </ac:grpSpMkLst>
        </pc:grpChg>
        <pc:grpChg chg="add">
          <ac:chgData name="CHANDANA MN" userId="S::mchandanabtech20@ced.alliance.edu.in::d70552fc-75e6-44d9-a196-8a309e47e583" providerId="AD" clId="Web-{7121BA0C-3266-7866-C332-8815774C9DE6}" dt="2021-02-16T16:10:35.193" v="641"/>
          <ac:grpSpMkLst>
            <pc:docMk/>
            <pc:sldMk cId="3724851593" sldId="275"/>
            <ac:grpSpMk id="66" creationId="{1351B104-9B78-4A2B-B970-FA8ABE1CE12D}"/>
          </ac:grpSpMkLst>
        </pc:grpChg>
        <pc:grpChg chg="add">
          <ac:chgData name="CHANDANA MN" userId="S::mchandanabtech20@ced.alliance.edu.in::d70552fc-75e6-44d9-a196-8a309e47e583" providerId="AD" clId="Web-{7121BA0C-3266-7866-C332-8815774C9DE6}" dt="2021-02-16T16:10:35.193" v="641"/>
          <ac:grpSpMkLst>
            <pc:docMk/>
            <pc:sldMk cId="3724851593" sldId="275"/>
            <ac:grpSpMk id="70" creationId="{D4116A08-770E-4DC3-AAB6-E3E8E6CEC832}"/>
          </ac:grpSpMkLst>
        </pc:grpChg>
        <pc:grpChg chg="add">
          <ac:chgData name="CHANDANA MN" userId="S::mchandanabtech20@ced.alliance.edu.in::d70552fc-75e6-44d9-a196-8a309e47e583" providerId="AD" clId="Web-{7121BA0C-3266-7866-C332-8815774C9DE6}" dt="2021-02-16T16:10:35.193" v="641"/>
          <ac:grpSpMkLst>
            <pc:docMk/>
            <pc:sldMk cId="3724851593" sldId="275"/>
            <ac:grpSpMk id="126" creationId="{77EB1C59-16D1-4C5E-9775-50CB40E022FE}"/>
          </ac:grpSpMkLst>
        </pc:grpChg>
        <pc:picChg chg="add mod ord">
          <ac:chgData name="CHANDANA MN" userId="S::mchandanabtech20@ced.alliance.edu.in::d70552fc-75e6-44d9-a196-8a309e47e583" providerId="AD" clId="Web-{7121BA0C-3266-7866-C332-8815774C9DE6}" dt="2021-02-16T16:10:59.568" v="645" actId="14100"/>
          <ac:picMkLst>
            <pc:docMk/>
            <pc:sldMk cId="3724851593" sldId="275"/>
            <ac:picMk id="2" creationId="{B2FF53F1-F2BB-4F99-AEDF-91789F19728D}"/>
          </ac:picMkLst>
        </pc:picChg>
        <pc:picChg chg="add mod">
          <ac:chgData name="CHANDANA MN" userId="S::mchandanabtech20@ced.alliance.edu.in::d70552fc-75e6-44d9-a196-8a309e47e583" providerId="AD" clId="Web-{7121BA0C-3266-7866-C332-8815774C9DE6}" dt="2021-02-16T16:12:06.146" v="656" actId="1076"/>
          <ac:picMkLst>
            <pc:docMk/>
            <pc:sldMk cId="3724851593" sldId="275"/>
            <ac:picMk id="4" creationId="{F2550F0B-000E-48EA-9F35-B39AFA5C2F5A}"/>
          </ac:picMkLst>
        </pc:picChg>
        <pc:picChg chg="add">
          <ac:chgData name="CHANDANA MN" userId="S::mchandanabtech20@ced.alliance.edu.in::d70552fc-75e6-44d9-a196-8a309e47e583" providerId="AD" clId="Web-{7121BA0C-3266-7866-C332-8815774C9DE6}" dt="2021-02-16T16:10:35.193" v="641"/>
          <ac:picMkLst>
            <pc:docMk/>
            <pc:sldMk cId="3724851593" sldId="275"/>
            <ac:picMk id="8" creationId="{50C065C3-0FE3-4452-B765-CB05BBB2A983}"/>
          </ac:picMkLst>
        </pc:picChg>
      </pc:sldChg>
      <pc:sldChg chg="addSp modSp new mod modTransition setBg">
        <pc:chgData name="CHANDANA MN" userId="S::mchandanabtech20@ced.alliance.edu.in::d70552fc-75e6-44d9-a196-8a309e47e583" providerId="AD" clId="Web-{7121BA0C-3266-7866-C332-8815774C9DE6}" dt="2021-02-16T16:24:29.489" v="698"/>
        <pc:sldMkLst>
          <pc:docMk/>
          <pc:sldMk cId="1791233674" sldId="276"/>
        </pc:sldMkLst>
        <pc:spChg chg="mod">
          <ac:chgData name="CHANDANA MN" userId="S::mchandanabtech20@ced.alliance.edu.in::d70552fc-75e6-44d9-a196-8a309e47e583" providerId="AD" clId="Web-{7121BA0C-3266-7866-C332-8815774C9DE6}" dt="2021-02-16T16:15:05.161" v="666"/>
          <ac:spMkLst>
            <pc:docMk/>
            <pc:sldMk cId="1791233674" sldId="276"/>
            <ac:spMk id="2" creationId="{2A721AC7-F1D8-4DAC-B2D4-C91789F10F6B}"/>
          </ac:spMkLst>
        </pc:spChg>
        <pc:spChg chg="mod">
          <ac:chgData name="CHANDANA MN" userId="S::mchandanabtech20@ced.alliance.edu.in::d70552fc-75e6-44d9-a196-8a309e47e583" providerId="AD" clId="Web-{7121BA0C-3266-7866-C332-8815774C9DE6}" dt="2021-02-16T16:15:05.161" v="666"/>
          <ac:spMkLst>
            <pc:docMk/>
            <pc:sldMk cId="1791233674" sldId="276"/>
            <ac:spMk id="3" creationId="{423F050C-256E-4965-9081-5B370DF01861}"/>
          </ac:spMkLst>
        </pc:spChg>
        <pc:picChg chg="add mod ord">
          <ac:chgData name="CHANDANA MN" userId="S::mchandanabtech20@ced.alliance.edu.in::d70552fc-75e6-44d9-a196-8a309e47e583" providerId="AD" clId="Web-{7121BA0C-3266-7866-C332-8815774C9DE6}" dt="2021-02-16T16:15:05.161" v="666"/>
          <ac:picMkLst>
            <pc:docMk/>
            <pc:sldMk cId="1791233674" sldId="276"/>
            <ac:picMk id="4" creationId="{5E483CEE-68A1-4406-B9D1-4FD85F1ABFEB}"/>
          </ac:picMkLst>
        </pc:picChg>
        <pc:picChg chg="add mod">
          <ac:chgData name="CHANDANA MN" userId="S::mchandanabtech20@ced.alliance.edu.in::d70552fc-75e6-44d9-a196-8a309e47e583" providerId="AD" clId="Web-{7121BA0C-3266-7866-C332-8815774C9DE6}" dt="2021-02-16T16:15:05.161" v="666"/>
          <ac:picMkLst>
            <pc:docMk/>
            <pc:sldMk cId="1791233674" sldId="276"/>
            <ac:picMk id="5" creationId="{7795FA7D-E465-4DCB-9203-B04A64D9B1EF}"/>
          </ac:picMkLst>
        </pc:picChg>
      </pc:sldChg>
      <pc:sldMasterChg chg="add del addSldLayout delSldLayout">
        <pc:chgData name="CHANDANA MN" userId="S::mchandanabtech20@ced.alliance.edu.in::d70552fc-75e6-44d9-a196-8a309e47e583" providerId="AD" clId="Web-{7121BA0C-3266-7866-C332-8815774C9DE6}" dt="2021-02-16T13:51:21.635" v="47"/>
        <pc:sldMasterMkLst>
          <pc:docMk/>
          <pc:sldMasterMk cId="0" sldId="2147483648"/>
        </pc:sldMasterMkLst>
        <pc:sldLayoutChg chg="add del">
          <pc:chgData name="CHANDANA MN" userId="S::mchandanabtech20@ced.alliance.edu.in::d70552fc-75e6-44d9-a196-8a309e47e583" providerId="AD" clId="Web-{7121BA0C-3266-7866-C332-8815774C9DE6}" dt="2021-02-16T13:51:21.635" v="47"/>
          <pc:sldLayoutMkLst>
            <pc:docMk/>
            <pc:sldMasterMk cId="0" sldId="2147483648"/>
            <pc:sldLayoutMk cId="0" sldId="2147483649"/>
          </pc:sldLayoutMkLst>
        </pc:sldLayoutChg>
        <pc:sldLayoutChg chg="add del">
          <pc:chgData name="CHANDANA MN" userId="S::mchandanabtech20@ced.alliance.edu.in::d70552fc-75e6-44d9-a196-8a309e47e583" providerId="AD" clId="Web-{7121BA0C-3266-7866-C332-8815774C9DE6}" dt="2021-02-16T13:51:21.635" v="47"/>
          <pc:sldLayoutMkLst>
            <pc:docMk/>
            <pc:sldMasterMk cId="0" sldId="2147483648"/>
            <pc:sldLayoutMk cId="0" sldId="2147483650"/>
          </pc:sldLayoutMkLst>
        </pc:sldLayoutChg>
        <pc:sldLayoutChg chg="add del">
          <pc:chgData name="CHANDANA MN" userId="S::mchandanabtech20@ced.alliance.edu.in::d70552fc-75e6-44d9-a196-8a309e47e583" providerId="AD" clId="Web-{7121BA0C-3266-7866-C332-8815774C9DE6}" dt="2021-02-16T13:51:21.635" v="47"/>
          <pc:sldLayoutMkLst>
            <pc:docMk/>
            <pc:sldMasterMk cId="0" sldId="2147483648"/>
            <pc:sldLayoutMk cId="0" sldId="2147483651"/>
          </pc:sldLayoutMkLst>
        </pc:sldLayoutChg>
        <pc:sldLayoutChg chg="add del">
          <pc:chgData name="CHANDANA MN" userId="S::mchandanabtech20@ced.alliance.edu.in::d70552fc-75e6-44d9-a196-8a309e47e583" providerId="AD" clId="Web-{7121BA0C-3266-7866-C332-8815774C9DE6}" dt="2021-02-16T13:51:21.635" v="47"/>
          <pc:sldLayoutMkLst>
            <pc:docMk/>
            <pc:sldMasterMk cId="0" sldId="2147483648"/>
            <pc:sldLayoutMk cId="0" sldId="2147483652"/>
          </pc:sldLayoutMkLst>
        </pc:sldLayoutChg>
        <pc:sldLayoutChg chg="add del">
          <pc:chgData name="CHANDANA MN" userId="S::mchandanabtech20@ced.alliance.edu.in::d70552fc-75e6-44d9-a196-8a309e47e583" providerId="AD" clId="Web-{7121BA0C-3266-7866-C332-8815774C9DE6}" dt="2021-02-16T13:51:21.635" v="47"/>
          <pc:sldLayoutMkLst>
            <pc:docMk/>
            <pc:sldMasterMk cId="0" sldId="2147483648"/>
            <pc:sldLayoutMk cId="0" sldId="2147483653"/>
          </pc:sldLayoutMkLst>
        </pc:sldLayoutChg>
        <pc:sldLayoutChg chg="add del">
          <pc:chgData name="CHANDANA MN" userId="S::mchandanabtech20@ced.alliance.edu.in::d70552fc-75e6-44d9-a196-8a309e47e583" providerId="AD" clId="Web-{7121BA0C-3266-7866-C332-8815774C9DE6}" dt="2021-02-16T13:51:21.635" v="47"/>
          <pc:sldLayoutMkLst>
            <pc:docMk/>
            <pc:sldMasterMk cId="0" sldId="2147483648"/>
            <pc:sldLayoutMk cId="0" sldId="2147483654"/>
          </pc:sldLayoutMkLst>
        </pc:sldLayoutChg>
        <pc:sldLayoutChg chg="add del">
          <pc:chgData name="CHANDANA MN" userId="S::mchandanabtech20@ced.alliance.edu.in::d70552fc-75e6-44d9-a196-8a309e47e583" providerId="AD" clId="Web-{7121BA0C-3266-7866-C332-8815774C9DE6}" dt="2021-02-16T13:51:21.635" v="47"/>
          <pc:sldLayoutMkLst>
            <pc:docMk/>
            <pc:sldMasterMk cId="0" sldId="2147483648"/>
            <pc:sldLayoutMk cId="0" sldId="2147483655"/>
          </pc:sldLayoutMkLst>
        </pc:sldLayoutChg>
        <pc:sldLayoutChg chg="add del">
          <pc:chgData name="CHANDANA MN" userId="S::mchandanabtech20@ced.alliance.edu.in::d70552fc-75e6-44d9-a196-8a309e47e583" providerId="AD" clId="Web-{7121BA0C-3266-7866-C332-8815774C9DE6}" dt="2021-02-16T13:51:21.635" v="47"/>
          <pc:sldLayoutMkLst>
            <pc:docMk/>
            <pc:sldMasterMk cId="0" sldId="2147483648"/>
            <pc:sldLayoutMk cId="0" sldId="2147483656"/>
          </pc:sldLayoutMkLst>
        </pc:sldLayoutChg>
        <pc:sldLayoutChg chg="add del">
          <pc:chgData name="CHANDANA MN" userId="S::mchandanabtech20@ced.alliance.edu.in::d70552fc-75e6-44d9-a196-8a309e47e583" providerId="AD" clId="Web-{7121BA0C-3266-7866-C332-8815774C9DE6}" dt="2021-02-16T13:51:21.635" v="47"/>
          <pc:sldLayoutMkLst>
            <pc:docMk/>
            <pc:sldMasterMk cId="0" sldId="2147483648"/>
            <pc:sldLayoutMk cId="0" sldId="2147483657"/>
          </pc:sldLayoutMkLst>
        </pc:sldLayoutChg>
        <pc:sldLayoutChg chg="add del">
          <pc:chgData name="CHANDANA MN" userId="S::mchandanabtech20@ced.alliance.edu.in::d70552fc-75e6-44d9-a196-8a309e47e583" providerId="AD" clId="Web-{7121BA0C-3266-7866-C332-8815774C9DE6}" dt="2021-02-16T13:51:21.635" v="47"/>
          <pc:sldLayoutMkLst>
            <pc:docMk/>
            <pc:sldMasterMk cId="0" sldId="2147483648"/>
            <pc:sldLayoutMk cId="0" sldId="2147483658"/>
          </pc:sldLayoutMkLst>
        </pc:sldLayoutChg>
        <pc:sldLayoutChg chg="add del">
          <pc:chgData name="CHANDANA MN" userId="S::mchandanabtech20@ced.alliance.edu.in::d70552fc-75e6-44d9-a196-8a309e47e583" providerId="AD" clId="Web-{7121BA0C-3266-7866-C332-8815774C9DE6}" dt="2021-02-16T13:51:21.635" v="47"/>
          <pc:sldLayoutMkLst>
            <pc:docMk/>
            <pc:sldMasterMk cId="0" sldId="2147483648"/>
            <pc:sldLayoutMk cId="0" sldId="2147483659"/>
          </pc:sldLayoutMkLst>
        </pc:sldLayoutChg>
        <pc:sldLayoutChg chg="add del">
          <pc:chgData name="CHANDANA MN" userId="S::mchandanabtech20@ced.alliance.edu.in::d70552fc-75e6-44d9-a196-8a309e47e583" providerId="AD" clId="Web-{7121BA0C-3266-7866-C332-8815774C9DE6}" dt="2021-02-16T13:51:21.635" v="47"/>
          <pc:sldLayoutMkLst>
            <pc:docMk/>
            <pc:sldMasterMk cId="0" sldId="2147483648"/>
            <pc:sldLayoutMk cId="0" sldId="2147483660"/>
          </pc:sldLayoutMkLst>
        </pc:sldLayoutChg>
        <pc:sldLayoutChg chg="add del">
          <pc:chgData name="CHANDANA MN" userId="S::mchandanabtech20@ced.alliance.edu.in::d70552fc-75e6-44d9-a196-8a309e47e583" providerId="AD" clId="Web-{7121BA0C-3266-7866-C332-8815774C9DE6}" dt="2021-02-16T13:51:21.635" v="47"/>
          <pc:sldLayoutMkLst>
            <pc:docMk/>
            <pc:sldMasterMk cId="0" sldId="2147483648"/>
            <pc:sldLayoutMk cId="0" sldId="2147483661"/>
          </pc:sldLayoutMkLst>
        </pc:sldLayoutChg>
        <pc:sldLayoutChg chg="add del">
          <pc:chgData name="CHANDANA MN" userId="S::mchandanabtech20@ced.alliance.edu.in::d70552fc-75e6-44d9-a196-8a309e47e583" providerId="AD" clId="Web-{7121BA0C-3266-7866-C332-8815774C9DE6}" dt="2021-02-16T13:51:21.635" v="47"/>
          <pc:sldLayoutMkLst>
            <pc:docMk/>
            <pc:sldMasterMk cId="0" sldId="2147483648"/>
            <pc:sldLayoutMk cId="0" sldId="2147483663"/>
          </pc:sldLayoutMkLst>
        </pc:sldLayoutChg>
        <pc:sldLayoutChg chg="add del">
          <pc:chgData name="CHANDANA MN" userId="S::mchandanabtech20@ced.alliance.edu.in::d70552fc-75e6-44d9-a196-8a309e47e583" providerId="AD" clId="Web-{7121BA0C-3266-7866-C332-8815774C9DE6}" dt="2021-02-16T13:51:21.635" v="47"/>
          <pc:sldLayoutMkLst>
            <pc:docMk/>
            <pc:sldMasterMk cId="0" sldId="2147483648"/>
            <pc:sldLayoutMk cId="0" sldId="2147483666"/>
          </pc:sldLayoutMkLst>
        </pc:sldLayoutChg>
        <pc:sldLayoutChg chg="add del">
          <pc:chgData name="CHANDANA MN" userId="S::mchandanabtech20@ced.alliance.edu.in::d70552fc-75e6-44d9-a196-8a309e47e583" providerId="AD" clId="Web-{7121BA0C-3266-7866-C332-8815774C9DE6}" dt="2021-02-16T13:51:21.635" v="47"/>
          <pc:sldLayoutMkLst>
            <pc:docMk/>
            <pc:sldMasterMk cId="0" sldId="2147483648"/>
            <pc:sldLayoutMk cId="0" sldId="2147483667"/>
          </pc:sldLayoutMkLst>
        </pc:sldLayoutChg>
        <pc:sldLayoutChg chg="add del">
          <pc:chgData name="CHANDANA MN" userId="S::mchandanabtech20@ced.alliance.edu.in::d70552fc-75e6-44d9-a196-8a309e47e583" providerId="AD" clId="Web-{7121BA0C-3266-7866-C332-8815774C9DE6}" dt="2021-02-16T13:51:21.635" v="47"/>
          <pc:sldLayoutMkLst>
            <pc:docMk/>
            <pc:sldMasterMk cId="0" sldId="2147483648"/>
            <pc:sldLayoutMk cId="0" sldId="2147483668"/>
          </pc:sldLayoutMkLst>
        </pc:sldLayoutChg>
      </pc:sldMasterChg>
      <pc:sldMasterChg chg="add del addSldLayout delSldLayout">
        <pc:chgData name="CHANDANA MN" userId="S::mchandanabtech20@ced.alliance.edu.in::d70552fc-75e6-44d9-a196-8a309e47e583" providerId="AD" clId="Web-{7121BA0C-3266-7866-C332-8815774C9DE6}" dt="2021-02-16T13:51:21.635" v="47"/>
        <pc:sldMasterMkLst>
          <pc:docMk/>
          <pc:sldMasterMk cId="4184799391" sldId="2147483751"/>
        </pc:sldMasterMkLst>
        <pc:sldLayoutChg chg="add del">
          <pc:chgData name="CHANDANA MN" userId="S::mchandanabtech20@ced.alliance.edu.in::d70552fc-75e6-44d9-a196-8a309e47e583" providerId="AD" clId="Web-{7121BA0C-3266-7866-C332-8815774C9DE6}" dt="2021-02-16T13:51:21.635" v="47"/>
          <pc:sldLayoutMkLst>
            <pc:docMk/>
            <pc:sldMasterMk cId="4184799391" sldId="2147483751"/>
            <pc:sldLayoutMk cId="3068200055" sldId="2147483740"/>
          </pc:sldLayoutMkLst>
        </pc:sldLayoutChg>
        <pc:sldLayoutChg chg="add del">
          <pc:chgData name="CHANDANA MN" userId="S::mchandanabtech20@ced.alliance.edu.in::d70552fc-75e6-44d9-a196-8a309e47e583" providerId="AD" clId="Web-{7121BA0C-3266-7866-C332-8815774C9DE6}" dt="2021-02-16T13:51:21.635" v="47"/>
          <pc:sldLayoutMkLst>
            <pc:docMk/>
            <pc:sldMasterMk cId="4184799391" sldId="2147483751"/>
            <pc:sldLayoutMk cId="1993197543" sldId="2147483741"/>
          </pc:sldLayoutMkLst>
        </pc:sldLayoutChg>
        <pc:sldLayoutChg chg="add del">
          <pc:chgData name="CHANDANA MN" userId="S::mchandanabtech20@ced.alliance.edu.in::d70552fc-75e6-44d9-a196-8a309e47e583" providerId="AD" clId="Web-{7121BA0C-3266-7866-C332-8815774C9DE6}" dt="2021-02-16T13:51:21.635" v="47"/>
          <pc:sldLayoutMkLst>
            <pc:docMk/>
            <pc:sldMasterMk cId="4184799391" sldId="2147483751"/>
            <pc:sldLayoutMk cId="2992641892" sldId="2147483742"/>
          </pc:sldLayoutMkLst>
        </pc:sldLayoutChg>
        <pc:sldLayoutChg chg="add del">
          <pc:chgData name="CHANDANA MN" userId="S::mchandanabtech20@ced.alliance.edu.in::d70552fc-75e6-44d9-a196-8a309e47e583" providerId="AD" clId="Web-{7121BA0C-3266-7866-C332-8815774C9DE6}" dt="2021-02-16T13:51:21.635" v="47"/>
          <pc:sldLayoutMkLst>
            <pc:docMk/>
            <pc:sldMasterMk cId="4184799391" sldId="2147483751"/>
            <pc:sldLayoutMk cId="596733714" sldId="2147483743"/>
          </pc:sldLayoutMkLst>
        </pc:sldLayoutChg>
        <pc:sldLayoutChg chg="add del">
          <pc:chgData name="CHANDANA MN" userId="S::mchandanabtech20@ced.alliance.edu.in::d70552fc-75e6-44d9-a196-8a309e47e583" providerId="AD" clId="Web-{7121BA0C-3266-7866-C332-8815774C9DE6}" dt="2021-02-16T13:51:21.635" v="47"/>
          <pc:sldLayoutMkLst>
            <pc:docMk/>
            <pc:sldMasterMk cId="4184799391" sldId="2147483751"/>
            <pc:sldLayoutMk cId="851689273" sldId="2147483744"/>
          </pc:sldLayoutMkLst>
        </pc:sldLayoutChg>
        <pc:sldLayoutChg chg="add del">
          <pc:chgData name="CHANDANA MN" userId="S::mchandanabtech20@ced.alliance.edu.in::d70552fc-75e6-44d9-a196-8a309e47e583" providerId="AD" clId="Web-{7121BA0C-3266-7866-C332-8815774C9DE6}" dt="2021-02-16T13:51:21.635" v="47"/>
          <pc:sldLayoutMkLst>
            <pc:docMk/>
            <pc:sldMasterMk cId="4184799391" sldId="2147483751"/>
            <pc:sldLayoutMk cId="1284519244" sldId="2147483745"/>
          </pc:sldLayoutMkLst>
        </pc:sldLayoutChg>
        <pc:sldLayoutChg chg="add del">
          <pc:chgData name="CHANDANA MN" userId="S::mchandanabtech20@ced.alliance.edu.in::d70552fc-75e6-44d9-a196-8a309e47e583" providerId="AD" clId="Web-{7121BA0C-3266-7866-C332-8815774C9DE6}" dt="2021-02-16T13:51:21.635" v="47"/>
          <pc:sldLayoutMkLst>
            <pc:docMk/>
            <pc:sldMasterMk cId="4184799391" sldId="2147483751"/>
            <pc:sldLayoutMk cId="1385737026" sldId="2147483746"/>
          </pc:sldLayoutMkLst>
        </pc:sldLayoutChg>
        <pc:sldLayoutChg chg="add del">
          <pc:chgData name="CHANDANA MN" userId="S::mchandanabtech20@ced.alliance.edu.in::d70552fc-75e6-44d9-a196-8a309e47e583" providerId="AD" clId="Web-{7121BA0C-3266-7866-C332-8815774C9DE6}" dt="2021-02-16T13:51:21.635" v="47"/>
          <pc:sldLayoutMkLst>
            <pc:docMk/>
            <pc:sldMasterMk cId="4184799391" sldId="2147483751"/>
            <pc:sldLayoutMk cId="427266863" sldId="2147483747"/>
          </pc:sldLayoutMkLst>
        </pc:sldLayoutChg>
        <pc:sldLayoutChg chg="add del">
          <pc:chgData name="CHANDANA MN" userId="S::mchandanabtech20@ced.alliance.edu.in::d70552fc-75e6-44d9-a196-8a309e47e583" providerId="AD" clId="Web-{7121BA0C-3266-7866-C332-8815774C9DE6}" dt="2021-02-16T13:51:21.635" v="47"/>
          <pc:sldLayoutMkLst>
            <pc:docMk/>
            <pc:sldMasterMk cId="4184799391" sldId="2147483751"/>
            <pc:sldLayoutMk cId="1476264433" sldId="2147483748"/>
          </pc:sldLayoutMkLst>
        </pc:sldLayoutChg>
        <pc:sldLayoutChg chg="add del">
          <pc:chgData name="CHANDANA MN" userId="S::mchandanabtech20@ced.alliance.edu.in::d70552fc-75e6-44d9-a196-8a309e47e583" providerId="AD" clId="Web-{7121BA0C-3266-7866-C332-8815774C9DE6}" dt="2021-02-16T13:51:21.635" v="47"/>
          <pc:sldLayoutMkLst>
            <pc:docMk/>
            <pc:sldMasterMk cId="4184799391" sldId="2147483751"/>
            <pc:sldLayoutMk cId="1083556191" sldId="2147483749"/>
          </pc:sldLayoutMkLst>
        </pc:sldLayoutChg>
        <pc:sldLayoutChg chg="add del">
          <pc:chgData name="CHANDANA MN" userId="S::mchandanabtech20@ced.alliance.edu.in::d70552fc-75e6-44d9-a196-8a309e47e583" providerId="AD" clId="Web-{7121BA0C-3266-7866-C332-8815774C9DE6}" dt="2021-02-16T13:51:21.635" v="47"/>
          <pc:sldLayoutMkLst>
            <pc:docMk/>
            <pc:sldMasterMk cId="4184799391" sldId="2147483751"/>
            <pc:sldLayoutMk cId="1712034396" sldId="2147483750"/>
          </pc:sldLayoutMkLst>
        </pc:sldLayoutChg>
      </pc:sldMaster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7/10/2021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7/10/2021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291668" y="1215496"/>
            <a:ext cx="5367866" cy="2387600"/>
          </a:xfrm>
        </p:spPr>
        <p:txBody>
          <a:bodyPr>
            <a:normAutofit/>
          </a:bodyPr>
          <a:lstStyle/>
          <a:p>
            <a:r>
              <a:rPr lang="en-US" sz="8800" dirty="0" err="1">
                <a:latin typeface="Trade Gothic Next"/>
              </a:rPr>
              <a:t>bme</a:t>
            </a:r>
            <a:endParaRPr lang="en-US" sz="8800">
              <a:latin typeface="Trade Gothic Next"/>
            </a:endParaRPr>
          </a:p>
        </p:txBody>
      </p:sp>
      <p:sp>
        <p:nvSpPr>
          <p:cNvPr id="3" name="Subtitle 2"/>
          <p:cNvSpPr>
            <a:spLocks noGrp="1"/>
          </p:cNvSpPr>
          <p:nvPr>
            <p:ph type="subTitle" idx="1"/>
          </p:nvPr>
        </p:nvSpPr>
        <p:spPr>
          <a:xfrm>
            <a:off x="5291667" y="3602038"/>
            <a:ext cx="5376333" cy="1655762"/>
          </a:xfrm>
        </p:spPr>
        <p:txBody>
          <a:bodyPr vert="horz" lIns="91440" tIns="45720" rIns="91440" bIns="45720" rtlCol="0" anchor="t">
            <a:normAutofit/>
          </a:bodyPr>
          <a:lstStyle/>
          <a:p>
            <a:r>
              <a:rPr lang="en-US" sz="1800" dirty="0"/>
              <a:t>By – </a:t>
            </a:r>
            <a:r>
              <a:rPr lang="en-US" sz="1800" dirty="0" err="1"/>
              <a:t>chandana</a:t>
            </a:r>
            <a:r>
              <a:rPr lang="en-US" sz="1800" dirty="0"/>
              <a:t> </a:t>
            </a:r>
            <a:r>
              <a:rPr lang="en-US" sz="1800" dirty="0" err="1"/>
              <a:t>mn</a:t>
            </a:r>
          </a:p>
          <a:p>
            <a:r>
              <a:rPr lang="en-US" sz="1800" dirty="0"/>
              <a:t>Directed by-prof. </a:t>
            </a:r>
            <a:r>
              <a:rPr lang="en-US" sz="1800" dirty="0" err="1"/>
              <a:t>divya</a:t>
            </a:r>
            <a:r>
              <a:rPr lang="en-US" sz="1800" dirty="0"/>
              <a:t> </a:t>
            </a:r>
            <a:r>
              <a:rPr lang="en-US" sz="1800" dirty="0" err="1"/>
              <a:t>deepak</a:t>
            </a:r>
            <a:endParaRPr lang="en-US" sz="1800" dirty="0"/>
          </a:p>
        </p:txBody>
      </p:sp>
      <p:pic>
        <p:nvPicPr>
          <p:cNvPr id="4" name="Picture 4" descr="Logo, company name&#10;&#10;Description automatically generated">
            <a:extLst>
              <a:ext uri="{FF2B5EF4-FFF2-40B4-BE49-F238E27FC236}">
                <a16:creationId xmlns:a16="http://schemas.microsoft.com/office/drawing/2014/main" id="{255673F6-234B-43DD-ACED-9C3BAAE48356}"/>
              </a:ext>
            </a:extLst>
          </p:cNvPr>
          <p:cNvPicPr>
            <a:picLocks noChangeAspect="1"/>
          </p:cNvPicPr>
          <p:nvPr/>
        </p:nvPicPr>
        <p:blipFill>
          <a:blip r:embed="rId3"/>
          <a:stretch>
            <a:fillRect/>
          </a:stretch>
        </p:blipFill>
        <p:spPr>
          <a:xfrm>
            <a:off x="1319503" y="2152103"/>
            <a:ext cx="3525628" cy="229979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85614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46B922C-5BA7-4973-B12F-71A509E4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96D34D8D-9EE9-4659-8C22-7551A95F9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69" name="Group 68">
              <a:extLst>
                <a:ext uri="{FF2B5EF4-FFF2-40B4-BE49-F238E27FC236}">
                  <a16:creationId xmlns:a16="http://schemas.microsoft.com/office/drawing/2014/main" id="{3CA93C16-1147-4EB3-B4E7-3C43102494D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1" name="Rectangle 5">
                <a:extLst>
                  <a:ext uri="{FF2B5EF4-FFF2-40B4-BE49-F238E27FC236}">
                    <a16:creationId xmlns:a16="http://schemas.microsoft.com/office/drawing/2014/main" id="{C4779968-92AF-4B85-8C27-EBBFE1D699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2" name="Freeform 6">
                <a:extLst>
                  <a:ext uri="{FF2B5EF4-FFF2-40B4-BE49-F238E27FC236}">
                    <a16:creationId xmlns:a16="http://schemas.microsoft.com/office/drawing/2014/main" id="{2C43E18D-7024-4F17-A664-E23BFBC12B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7">
                <a:extLst>
                  <a:ext uri="{FF2B5EF4-FFF2-40B4-BE49-F238E27FC236}">
                    <a16:creationId xmlns:a16="http://schemas.microsoft.com/office/drawing/2014/main" id="{CA2ACEBA-081B-4B0B-AFB1-C596B834FD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8">
                <a:extLst>
                  <a:ext uri="{FF2B5EF4-FFF2-40B4-BE49-F238E27FC236}">
                    <a16:creationId xmlns:a16="http://schemas.microsoft.com/office/drawing/2014/main" id="{2AFBB163-514B-493A-983F-8BE96848F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9">
                <a:extLst>
                  <a:ext uri="{FF2B5EF4-FFF2-40B4-BE49-F238E27FC236}">
                    <a16:creationId xmlns:a16="http://schemas.microsoft.com/office/drawing/2014/main" id="{7720326C-7DB1-4745-9015-3FA6990855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0">
                <a:extLst>
                  <a:ext uri="{FF2B5EF4-FFF2-40B4-BE49-F238E27FC236}">
                    <a16:creationId xmlns:a16="http://schemas.microsoft.com/office/drawing/2014/main" id="{01D5FBDC-A284-440B-8D5F-84287B0A2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1">
                <a:extLst>
                  <a:ext uri="{FF2B5EF4-FFF2-40B4-BE49-F238E27FC236}">
                    <a16:creationId xmlns:a16="http://schemas.microsoft.com/office/drawing/2014/main" id="{517CE611-1CB0-442B-8998-98487209B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2">
                <a:extLst>
                  <a:ext uri="{FF2B5EF4-FFF2-40B4-BE49-F238E27FC236}">
                    <a16:creationId xmlns:a16="http://schemas.microsoft.com/office/drawing/2014/main" id="{EF0F0E46-9222-4FCF-A79E-9B4953C6F0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3">
                <a:extLst>
                  <a:ext uri="{FF2B5EF4-FFF2-40B4-BE49-F238E27FC236}">
                    <a16:creationId xmlns:a16="http://schemas.microsoft.com/office/drawing/2014/main" id="{371A87C3-0804-4AB9-8EAD-FBFF597ED8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4">
                <a:extLst>
                  <a:ext uri="{FF2B5EF4-FFF2-40B4-BE49-F238E27FC236}">
                    <a16:creationId xmlns:a16="http://schemas.microsoft.com/office/drawing/2014/main" id="{89F39433-8BC3-48D6-B705-F951DBD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5">
                <a:extLst>
                  <a:ext uri="{FF2B5EF4-FFF2-40B4-BE49-F238E27FC236}">
                    <a16:creationId xmlns:a16="http://schemas.microsoft.com/office/drawing/2014/main" id="{AE671C9D-E91C-4143-A422-273B2F53F6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Line 16">
                <a:extLst>
                  <a:ext uri="{FF2B5EF4-FFF2-40B4-BE49-F238E27FC236}">
                    <a16:creationId xmlns:a16="http://schemas.microsoft.com/office/drawing/2014/main" id="{83A72EA3-8833-41C6-9333-6A04C1C08DF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3" name="Freeform 17">
                <a:extLst>
                  <a:ext uri="{FF2B5EF4-FFF2-40B4-BE49-F238E27FC236}">
                    <a16:creationId xmlns:a16="http://schemas.microsoft.com/office/drawing/2014/main" id="{2C0D7AAB-DC9C-4B37-A50E-A7185DE92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8">
                <a:extLst>
                  <a:ext uri="{FF2B5EF4-FFF2-40B4-BE49-F238E27FC236}">
                    <a16:creationId xmlns:a16="http://schemas.microsoft.com/office/drawing/2014/main" id="{6E7D9D6B-3455-4363-934B-FA2D6829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9">
                <a:extLst>
                  <a:ext uri="{FF2B5EF4-FFF2-40B4-BE49-F238E27FC236}">
                    <a16:creationId xmlns:a16="http://schemas.microsoft.com/office/drawing/2014/main" id="{FFFFCA54-2217-4DAE-B791-4A6CA7DE0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0">
                <a:extLst>
                  <a:ext uri="{FF2B5EF4-FFF2-40B4-BE49-F238E27FC236}">
                    <a16:creationId xmlns:a16="http://schemas.microsoft.com/office/drawing/2014/main" id="{BAE43BA5-C104-4FBB-B1C6-C210D3CC53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Rectangle 21">
                <a:extLst>
                  <a:ext uri="{FF2B5EF4-FFF2-40B4-BE49-F238E27FC236}">
                    <a16:creationId xmlns:a16="http://schemas.microsoft.com/office/drawing/2014/main" id="{3BDB2330-DF01-460D-83FB-00C37965CD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8" name="Freeform 22">
                <a:extLst>
                  <a:ext uri="{FF2B5EF4-FFF2-40B4-BE49-F238E27FC236}">
                    <a16:creationId xmlns:a16="http://schemas.microsoft.com/office/drawing/2014/main" id="{51261093-9B7F-4406-B2F8-0F5BE7676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3">
                <a:extLst>
                  <a:ext uri="{FF2B5EF4-FFF2-40B4-BE49-F238E27FC236}">
                    <a16:creationId xmlns:a16="http://schemas.microsoft.com/office/drawing/2014/main" id="{9971E195-2AB6-4CB6-9BD7-A8407B5C80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4">
                <a:extLst>
                  <a:ext uri="{FF2B5EF4-FFF2-40B4-BE49-F238E27FC236}">
                    <a16:creationId xmlns:a16="http://schemas.microsoft.com/office/drawing/2014/main" id="{A3D843E7-8A86-4676-9C98-DECE0DFF67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5">
                <a:extLst>
                  <a:ext uri="{FF2B5EF4-FFF2-40B4-BE49-F238E27FC236}">
                    <a16:creationId xmlns:a16="http://schemas.microsoft.com/office/drawing/2014/main" id="{FAF42817-AB3E-40FA-997F-EAC1411F46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6">
                <a:extLst>
                  <a:ext uri="{FF2B5EF4-FFF2-40B4-BE49-F238E27FC236}">
                    <a16:creationId xmlns:a16="http://schemas.microsoft.com/office/drawing/2014/main" id="{50ED3298-A6DC-4825-93B1-68DB8CB62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7">
                <a:extLst>
                  <a:ext uri="{FF2B5EF4-FFF2-40B4-BE49-F238E27FC236}">
                    <a16:creationId xmlns:a16="http://schemas.microsoft.com/office/drawing/2014/main" id="{2B951778-3B6B-4BB9-9D89-2ED650C820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8">
                <a:extLst>
                  <a:ext uri="{FF2B5EF4-FFF2-40B4-BE49-F238E27FC236}">
                    <a16:creationId xmlns:a16="http://schemas.microsoft.com/office/drawing/2014/main" id="{8F3ED9A8-A83F-463A-8C2E-E83977D9A9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9">
                <a:extLst>
                  <a:ext uri="{FF2B5EF4-FFF2-40B4-BE49-F238E27FC236}">
                    <a16:creationId xmlns:a16="http://schemas.microsoft.com/office/drawing/2014/main" id="{9A0C113E-781D-4083-86C0-EC936092D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0">
                <a:extLst>
                  <a:ext uri="{FF2B5EF4-FFF2-40B4-BE49-F238E27FC236}">
                    <a16:creationId xmlns:a16="http://schemas.microsoft.com/office/drawing/2014/main" id="{B63D60EF-1E99-4D4C-BF11-AAF8ABEB8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31">
                <a:extLst>
                  <a:ext uri="{FF2B5EF4-FFF2-40B4-BE49-F238E27FC236}">
                    <a16:creationId xmlns:a16="http://schemas.microsoft.com/office/drawing/2014/main" id="{50403E41-7079-49EA-8D0B-4F678552D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70" name="Group 69">
              <a:extLst>
                <a:ext uri="{FF2B5EF4-FFF2-40B4-BE49-F238E27FC236}">
                  <a16:creationId xmlns:a16="http://schemas.microsoft.com/office/drawing/2014/main" id="{E3B2C458-4D37-49A0-A94E-D516E05C3CC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71" name="Freeform 32">
                <a:extLst>
                  <a:ext uri="{FF2B5EF4-FFF2-40B4-BE49-F238E27FC236}">
                    <a16:creationId xmlns:a16="http://schemas.microsoft.com/office/drawing/2014/main" id="{C1B10016-E0C4-4526-A466-9911541D2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33">
                <a:extLst>
                  <a:ext uri="{FF2B5EF4-FFF2-40B4-BE49-F238E27FC236}">
                    <a16:creationId xmlns:a16="http://schemas.microsoft.com/office/drawing/2014/main" id="{D574C3F0-FC2B-43A3-94B2-75D305FBF7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34">
                <a:extLst>
                  <a:ext uri="{FF2B5EF4-FFF2-40B4-BE49-F238E27FC236}">
                    <a16:creationId xmlns:a16="http://schemas.microsoft.com/office/drawing/2014/main" id="{D92A5F66-F404-433B-BDBE-5E0DFF40D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35">
                <a:extLst>
                  <a:ext uri="{FF2B5EF4-FFF2-40B4-BE49-F238E27FC236}">
                    <a16:creationId xmlns:a16="http://schemas.microsoft.com/office/drawing/2014/main" id="{0A0BDF81-64CC-431D-81B1-A21938C05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36">
                <a:extLst>
                  <a:ext uri="{FF2B5EF4-FFF2-40B4-BE49-F238E27FC236}">
                    <a16:creationId xmlns:a16="http://schemas.microsoft.com/office/drawing/2014/main" id="{42871530-50EC-42C2-879A-AE8154DAD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37">
                <a:extLst>
                  <a:ext uri="{FF2B5EF4-FFF2-40B4-BE49-F238E27FC236}">
                    <a16:creationId xmlns:a16="http://schemas.microsoft.com/office/drawing/2014/main" id="{53AF2F2A-B148-4906-B90D-6E2223978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38">
                <a:extLst>
                  <a:ext uri="{FF2B5EF4-FFF2-40B4-BE49-F238E27FC236}">
                    <a16:creationId xmlns:a16="http://schemas.microsoft.com/office/drawing/2014/main" id="{9A79EAA4-6F5D-4A2C-B688-CD29C2217C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39">
                <a:extLst>
                  <a:ext uri="{FF2B5EF4-FFF2-40B4-BE49-F238E27FC236}">
                    <a16:creationId xmlns:a16="http://schemas.microsoft.com/office/drawing/2014/main" id="{B9CE5833-22CF-4408-9338-4B7749FEA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40">
                <a:extLst>
                  <a:ext uri="{FF2B5EF4-FFF2-40B4-BE49-F238E27FC236}">
                    <a16:creationId xmlns:a16="http://schemas.microsoft.com/office/drawing/2014/main" id="{316A985A-7ADD-4BEE-A7B6-E5B49E1839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Rectangle 41">
                <a:extLst>
                  <a:ext uri="{FF2B5EF4-FFF2-40B4-BE49-F238E27FC236}">
                    <a16:creationId xmlns:a16="http://schemas.microsoft.com/office/drawing/2014/main" id="{352CFA3F-5CFE-412E-9196-C966F34579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109" name="Picture 2">
            <a:extLst>
              <a:ext uri="{FF2B5EF4-FFF2-40B4-BE49-F238E27FC236}">
                <a16:creationId xmlns:a16="http://schemas.microsoft.com/office/drawing/2014/main" id="{2FB01CCF-839B-4126-9BF9-132C64D8A1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50631A81-7580-4E00-816A-54C8A820E573}"/>
              </a:ext>
            </a:extLst>
          </p:cNvPr>
          <p:cNvSpPr>
            <a:spLocks noGrp="1"/>
          </p:cNvSpPr>
          <p:nvPr>
            <p:ph type="title"/>
          </p:nvPr>
        </p:nvSpPr>
        <p:spPr>
          <a:xfrm>
            <a:off x="5128643" y="618518"/>
            <a:ext cx="6188402" cy="1478570"/>
          </a:xfrm>
        </p:spPr>
        <p:txBody>
          <a:bodyPr>
            <a:normAutofit/>
          </a:bodyPr>
          <a:lstStyle/>
          <a:p>
            <a:r>
              <a:rPr lang="en-US">
                <a:solidFill>
                  <a:srgbClr val="FFFFFF"/>
                </a:solidFill>
              </a:rPr>
              <a:t>Soldering rod /soldering iron</a:t>
            </a:r>
          </a:p>
        </p:txBody>
      </p:sp>
      <p:sp useBgFill="1">
        <p:nvSpPr>
          <p:cNvPr id="111" name="Round Diagonal Corner Rectangle 6">
            <a:extLst>
              <a:ext uri="{FF2B5EF4-FFF2-40B4-BE49-F238E27FC236}">
                <a16:creationId xmlns:a16="http://schemas.microsoft.com/office/drawing/2014/main" id="{F2B1468C-8227-4785-8776-7BDBDDF08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1">
            <a:extLst>
              <a:ext uri="{FF2B5EF4-FFF2-40B4-BE49-F238E27FC236}">
                <a16:creationId xmlns:a16="http://schemas.microsoft.com/office/drawing/2014/main" id="{51D29F6B-E0C4-4BC7-A4D1-C2771E8070A4}"/>
              </a:ext>
            </a:extLst>
          </p:cNvPr>
          <p:cNvPicPr>
            <a:picLocks noChangeAspect="1"/>
          </p:cNvPicPr>
          <p:nvPr/>
        </p:nvPicPr>
        <p:blipFill>
          <a:blip r:embed="rId3"/>
          <a:stretch>
            <a:fillRect/>
          </a:stretch>
        </p:blipFill>
        <p:spPr>
          <a:xfrm>
            <a:off x="1126617" y="1836950"/>
            <a:ext cx="3178638" cy="3178638"/>
          </a:xfrm>
          <a:prstGeom prst="rect">
            <a:avLst/>
          </a:prstGeom>
        </p:spPr>
      </p:pic>
      <p:sp>
        <p:nvSpPr>
          <p:cNvPr id="3" name="Content Placeholder 2">
            <a:extLst>
              <a:ext uri="{FF2B5EF4-FFF2-40B4-BE49-F238E27FC236}">
                <a16:creationId xmlns:a16="http://schemas.microsoft.com/office/drawing/2014/main" id="{2F7B36D6-7B9F-41D0-9BB8-662A7E1A883D}"/>
              </a:ext>
            </a:extLst>
          </p:cNvPr>
          <p:cNvSpPr>
            <a:spLocks noGrp="1"/>
          </p:cNvSpPr>
          <p:nvPr>
            <p:ph idx="1"/>
          </p:nvPr>
        </p:nvSpPr>
        <p:spPr>
          <a:xfrm>
            <a:off x="5128643" y="2249487"/>
            <a:ext cx="6188402" cy="3541714"/>
          </a:xfrm>
        </p:spPr>
        <p:txBody>
          <a:bodyPr vert="horz" lIns="91440" tIns="45720" rIns="91440" bIns="45720" rtlCol="0">
            <a:normAutofit/>
          </a:bodyPr>
          <a:lstStyle/>
          <a:p>
            <a:r>
              <a:rPr lang="en-US">
                <a:solidFill>
                  <a:srgbClr val="FFFFFF"/>
                </a:solidFill>
              </a:rPr>
              <a:t>Works typicaly at 25-30 watts</a:t>
            </a:r>
          </a:p>
          <a:p>
            <a:r>
              <a:rPr lang="en-US">
                <a:solidFill>
                  <a:srgbClr val="FFFFFF"/>
                </a:solidFill>
              </a:rPr>
              <a:t>The tip temperature is till 400 c</a:t>
            </a:r>
          </a:p>
          <a:p>
            <a:endParaRPr lang="en-US">
              <a:solidFill>
                <a:srgbClr val="FFFFFF"/>
              </a:solidFill>
            </a:endParaRPr>
          </a:p>
        </p:txBody>
      </p:sp>
      <p:pic>
        <p:nvPicPr>
          <p:cNvPr id="62" name="Picture 62" descr="A picture containing indoor, wall, bullet, weapon&#10;&#10;Description automatically generated">
            <a:extLst>
              <a:ext uri="{FF2B5EF4-FFF2-40B4-BE49-F238E27FC236}">
                <a16:creationId xmlns:a16="http://schemas.microsoft.com/office/drawing/2014/main" id="{B233C53F-C130-4A58-87B2-A6E011D66857}"/>
              </a:ext>
            </a:extLst>
          </p:cNvPr>
          <p:cNvPicPr>
            <a:picLocks noChangeAspect="1"/>
          </p:cNvPicPr>
          <p:nvPr/>
        </p:nvPicPr>
        <p:blipFill>
          <a:blip r:embed="rId4"/>
          <a:stretch>
            <a:fillRect/>
          </a:stretch>
        </p:blipFill>
        <p:spPr>
          <a:xfrm>
            <a:off x="5338916" y="3723143"/>
            <a:ext cx="4021393" cy="2066424"/>
          </a:xfrm>
          <a:prstGeom prst="rect">
            <a:avLst/>
          </a:prstGeom>
        </p:spPr>
      </p:pic>
    </p:spTree>
    <p:extLst>
      <p:ext uri="{BB962C8B-B14F-4D97-AF65-F5344CB8AC3E}">
        <p14:creationId xmlns:p14="http://schemas.microsoft.com/office/powerpoint/2010/main" val="2551077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98FB4AFD-88DA-40DF-9D54-D12BA970BE19}"/>
              </a:ext>
            </a:extLst>
          </p:cNvPr>
          <p:cNvPicPr>
            <a:picLocks noChangeAspect="1"/>
          </p:cNvPicPr>
          <p:nvPr/>
        </p:nvPicPr>
        <p:blipFill>
          <a:blip r:embed="rId2"/>
          <a:stretch>
            <a:fillRect/>
          </a:stretch>
        </p:blipFill>
        <p:spPr>
          <a:xfrm>
            <a:off x="4918" y="-171205"/>
            <a:ext cx="12182165" cy="6991476"/>
          </a:xfrm>
          <a:prstGeom prst="rect">
            <a:avLst/>
          </a:prstGeom>
        </p:spPr>
      </p:pic>
    </p:spTree>
    <p:extLst>
      <p:ext uri="{BB962C8B-B14F-4D97-AF65-F5344CB8AC3E}">
        <p14:creationId xmlns:p14="http://schemas.microsoft.com/office/powerpoint/2010/main" val="422785633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306F5-2BBD-4B18-B786-705652FF160A}"/>
              </a:ext>
            </a:extLst>
          </p:cNvPr>
          <p:cNvSpPr>
            <a:spLocks noGrp="1"/>
          </p:cNvSpPr>
          <p:nvPr>
            <p:ph type="title"/>
          </p:nvPr>
        </p:nvSpPr>
        <p:spPr>
          <a:xfrm>
            <a:off x="1141413" y="618518"/>
            <a:ext cx="9905998" cy="1478570"/>
          </a:xfrm>
        </p:spPr>
        <p:txBody>
          <a:bodyPr>
            <a:normAutofit/>
          </a:bodyPr>
          <a:lstStyle/>
          <a:p>
            <a:r>
              <a:rPr lang="en-US" sz="4400"/>
              <a:t>solder</a:t>
            </a:r>
          </a:p>
        </p:txBody>
      </p:sp>
      <p:pic>
        <p:nvPicPr>
          <p:cNvPr id="4" name="Picture 4" descr="Diagram, sunburst chart&#10;&#10;Description automatically generated">
            <a:extLst>
              <a:ext uri="{FF2B5EF4-FFF2-40B4-BE49-F238E27FC236}">
                <a16:creationId xmlns:a16="http://schemas.microsoft.com/office/drawing/2014/main" id="{D3714B87-1446-4569-96D2-77F1A708105C}"/>
              </a:ext>
            </a:extLst>
          </p:cNvPr>
          <p:cNvPicPr>
            <a:picLocks noChangeAspect="1"/>
          </p:cNvPicPr>
          <p:nvPr/>
        </p:nvPicPr>
        <p:blipFill>
          <a:blip r:embed="rId3"/>
          <a:stretch>
            <a:fillRect/>
          </a:stretch>
        </p:blipFill>
        <p:spPr>
          <a:xfrm>
            <a:off x="588346" y="2043497"/>
            <a:ext cx="3494597" cy="349459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0A8D2541-2843-4054-AFA2-EA437631E5C0}"/>
              </a:ext>
            </a:extLst>
          </p:cNvPr>
          <p:cNvSpPr>
            <a:spLocks noGrp="1"/>
          </p:cNvSpPr>
          <p:nvPr>
            <p:ph idx="1"/>
          </p:nvPr>
        </p:nvSpPr>
        <p:spPr>
          <a:xfrm>
            <a:off x="4309451" y="1856198"/>
            <a:ext cx="6737960" cy="3935003"/>
          </a:xfrm>
        </p:spPr>
        <p:txBody>
          <a:bodyPr vert="horz" lIns="91440" tIns="45720" rIns="91440" bIns="45720" rtlCol="0" anchor="t">
            <a:normAutofit fontScale="85000" lnSpcReduction="20000"/>
          </a:bodyPr>
          <a:lstStyle/>
          <a:p>
            <a:pPr>
              <a:lnSpc>
                <a:spcPct val="110000"/>
              </a:lnSpc>
            </a:pPr>
            <a:r>
              <a:rPr lang="en-US" dirty="0">
                <a:ea typeface="+mn-lt"/>
                <a:cs typeface="+mn-lt"/>
              </a:rPr>
              <a:t> </a:t>
            </a:r>
            <a:r>
              <a:rPr lang="en-US" b="1">
                <a:ea typeface="+mn-lt"/>
                <a:cs typeface="+mn-lt"/>
              </a:rPr>
              <a:t>Solder</a:t>
            </a:r>
            <a:r>
              <a:rPr lang="en-US">
                <a:ea typeface="+mn-lt"/>
                <a:cs typeface="+mn-lt"/>
              </a:rPr>
              <a:t> is a metal alloy usually made of tin and lead which is melted using a hot iron</a:t>
            </a:r>
            <a:endParaRPr lang="en-US"/>
          </a:p>
          <a:p>
            <a:pPr>
              <a:lnSpc>
                <a:spcPct val="110000"/>
              </a:lnSpc>
            </a:pPr>
            <a:r>
              <a:rPr lang="en-IN" dirty="0">
                <a:ea typeface="+mn-lt"/>
                <a:cs typeface="+mn-lt"/>
              </a:rPr>
              <a:t> </a:t>
            </a:r>
            <a:r>
              <a:rPr lang="en-IN">
                <a:ea typeface="+mn-lt"/>
                <a:cs typeface="+mn-lt"/>
              </a:rPr>
              <a:t>Solder is melted in order to adhere to and connect the pieces after cooling.</a:t>
            </a:r>
            <a:r>
              <a:rPr lang="en-US" dirty="0">
                <a:ea typeface="+mn-lt"/>
                <a:cs typeface="+mn-lt"/>
              </a:rPr>
              <a:t> </a:t>
            </a:r>
            <a:endParaRPr lang="en-US"/>
          </a:p>
          <a:p>
            <a:pPr>
              <a:lnSpc>
                <a:spcPct val="110000"/>
              </a:lnSpc>
            </a:pPr>
            <a:r>
              <a:rPr lang="en-IN">
                <a:ea typeface="+mn-lt"/>
                <a:cs typeface="+mn-lt"/>
              </a:rPr>
              <a:t>solder have a lower melting point than the pieces being joined. </a:t>
            </a:r>
            <a:endParaRPr lang="en-IN" dirty="0">
              <a:ea typeface="+mn-lt"/>
              <a:cs typeface="+mn-lt"/>
            </a:endParaRPr>
          </a:p>
          <a:p>
            <a:pPr>
              <a:lnSpc>
                <a:spcPct val="110000"/>
              </a:lnSpc>
            </a:pPr>
            <a:r>
              <a:rPr lang="en-IN">
                <a:ea typeface="+mn-lt"/>
                <a:cs typeface="+mn-lt"/>
              </a:rPr>
              <a:t>Soft </a:t>
            </a:r>
            <a:r>
              <a:rPr lang="en-IN" b="1">
                <a:ea typeface="+mn-lt"/>
                <a:cs typeface="+mn-lt"/>
              </a:rPr>
              <a:t>solder</a:t>
            </a:r>
            <a:r>
              <a:rPr lang="en-IN">
                <a:ea typeface="+mn-lt"/>
                <a:cs typeface="+mn-lt"/>
              </a:rPr>
              <a:t> typically has a </a:t>
            </a:r>
            <a:r>
              <a:rPr lang="en-IN" b="1">
                <a:ea typeface="+mn-lt"/>
                <a:cs typeface="+mn-lt"/>
              </a:rPr>
              <a:t>melting point</a:t>
            </a:r>
            <a:r>
              <a:rPr lang="en-IN">
                <a:ea typeface="+mn-lt"/>
                <a:cs typeface="+mn-lt"/>
              </a:rPr>
              <a:t> range of 90 to 450 °C (190 to 840 °F; 360 to 720 K).</a:t>
            </a:r>
            <a:endParaRPr lang="en-IN" dirty="0">
              <a:ea typeface="+mn-lt"/>
              <a:cs typeface="+mn-lt"/>
            </a:endParaRPr>
          </a:p>
          <a:p>
            <a:pPr>
              <a:lnSpc>
                <a:spcPct val="110000"/>
              </a:lnSpc>
            </a:pPr>
            <a:r>
              <a:rPr lang="en-IN">
                <a:ea typeface="+mn-lt"/>
                <a:cs typeface="+mn-lt"/>
              </a:rPr>
              <a:t>For most electronics work, </a:t>
            </a:r>
            <a:r>
              <a:rPr lang="en-IN" b="1">
                <a:ea typeface="+mn-lt"/>
                <a:cs typeface="+mn-lt"/>
              </a:rPr>
              <a:t>solder</a:t>
            </a:r>
            <a:r>
              <a:rPr lang="en-IN">
                <a:ea typeface="+mn-lt"/>
                <a:cs typeface="+mn-lt"/>
              </a:rPr>
              <a:t> in the range of 0.4 - 1.0 mm in </a:t>
            </a:r>
            <a:r>
              <a:rPr lang="en-IN" b="1">
                <a:ea typeface="+mn-lt"/>
                <a:cs typeface="+mn-lt"/>
              </a:rPr>
              <a:t>diameter</a:t>
            </a:r>
            <a:r>
              <a:rPr lang="en-IN">
                <a:ea typeface="+mn-lt"/>
                <a:cs typeface="+mn-lt"/>
              </a:rPr>
              <a:t> will work well.</a:t>
            </a:r>
            <a:endParaRPr lang="en-IN" dirty="0">
              <a:ea typeface="+mn-lt"/>
              <a:cs typeface="+mn-lt"/>
            </a:endParaRPr>
          </a:p>
          <a:p>
            <a:pPr marL="0" indent="0">
              <a:lnSpc>
                <a:spcPct val="110000"/>
              </a:lnSpc>
              <a:buNone/>
            </a:pPr>
            <a:br>
              <a:rPr lang="en-IN" sz="1300" dirty="0">
                <a:ea typeface="+mn-lt"/>
                <a:cs typeface="+mn-lt"/>
              </a:rPr>
            </a:br>
            <a:br>
              <a:rPr lang="en-IN" sz="1300" dirty="0">
                <a:ea typeface="+mn-lt"/>
                <a:cs typeface="+mn-lt"/>
              </a:rPr>
            </a:br>
            <a:endParaRPr lang="en-IN" sz="1300">
              <a:ea typeface="+mn-lt"/>
              <a:cs typeface="+mn-lt"/>
            </a:endParaRPr>
          </a:p>
        </p:txBody>
      </p:sp>
    </p:spTree>
    <p:extLst>
      <p:ext uri="{BB962C8B-B14F-4D97-AF65-F5344CB8AC3E}">
        <p14:creationId xmlns:p14="http://schemas.microsoft.com/office/powerpoint/2010/main" val="921654369"/>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2" name="Group 11">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4"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5"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1"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3" name="Group 12">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4"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2"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4E45D3D9-E2E6-401D-B8E4-53221921E4AB}"/>
              </a:ext>
            </a:extLst>
          </p:cNvPr>
          <p:cNvSpPr>
            <a:spLocks noGrp="1"/>
          </p:cNvSpPr>
          <p:nvPr>
            <p:ph type="title"/>
          </p:nvPr>
        </p:nvSpPr>
        <p:spPr>
          <a:xfrm>
            <a:off x="6569957" y="618518"/>
            <a:ext cx="4747088" cy="1478570"/>
          </a:xfrm>
        </p:spPr>
        <p:txBody>
          <a:bodyPr>
            <a:normAutofit/>
          </a:bodyPr>
          <a:lstStyle/>
          <a:p>
            <a:r>
              <a:rPr lang="en-US">
                <a:solidFill>
                  <a:srgbClr val="FFFFFF"/>
                </a:solidFill>
              </a:rPr>
              <a:t>Cont.</a:t>
            </a:r>
          </a:p>
        </p:txBody>
      </p:sp>
      <p:sp useBgFill="1">
        <p:nvSpPr>
          <p:cNvPr id="54"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10;&#10;Description automatically generated">
            <a:extLst>
              <a:ext uri="{FF2B5EF4-FFF2-40B4-BE49-F238E27FC236}">
                <a16:creationId xmlns:a16="http://schemas.microsoft.com/office/drawing/2014/main" id="{B0AC185C-1783-4813-B000-B3C4CF3BDDC4}"/>
              </a:ext>
            </a:extLst>
          </p:cNvPr>
          <p:cNvPicPr>
            <a:picLocks noChangeAspect="1"/>
          </p:cNvPicPr>
          <p:nvPr/>
        </p:nvPicPr>
        <p:blipFill>
          <a:blip r:embed="rId3"/>
          <a:stretch>
            <a:fillRect/>
          </a:stretch>
        </p:blipFill>
        <p:spPr>
          <a:xfrm>
            <a:off x="1118988" y="2115685"/>
            <a:ext cx="4635583" cy="2630693"/>
          </a:xfrm>
          <a:prstGeom prst="rect">
            <a:avLst/>
          </a:prstGeom>
        </p:spPr>
      </p:pic>
      <p:sp>
        <p:nvSpPr>
          <p:cNvPr id="3" name="Content Placeholder 2">
            <a:extLst>
              <a:ext uri="{FF2B5EF4-FFF2-40B4-BE49-F238E27FC236}">
                <a16:creationId xmlns:a16="http://schemas.microsoft.com/office/drawing/2014/main" id="{BD1F1F3F-EF54-4D34-9661-CCEFFC3316E4}"/>
              </a:ext>
            </a:extLst>
          </p:cNvPr>
          <p:cNvSpPr>
            <a:spLocks noGrp="1"/>
          </p:cNvSpPr>
          <p:nvPr>
            <p:ph idx="1"/>
          </p:nvPr>
        </p:nvSpPr>
        <p:spPr>
          <a:xfrm>
            <a:off x="6569957" y="2249487"/>
            <a:ext cx="4747087" cy="3541714"/>
          </a:xfrm>
        </p:spPr>
        <p:txBody>
          <a:bodyPr vert="horz" lIns="91440" tIns="45720" rIns="91440" bIns="45720" rtlCol="0">
            <a:normAutofit/>
          </a:bodyPr>
          <a:lstStyle/>
          <a:p>
            <a:r>
              <a:rPr lang="en-IN" b="1">
                <a:solidFill>
                  <a:srgbClr val="FFFFFF"/>
                </a:solidFill>
                <a:ea typeface="+mn-lt"/>
                <a:cs typeface="+mn-lt"/>
              </a:rPr>
              <a:t>There are three commonly used lead-based alloys for electronic soldering:</a:t>
            </a:r>
            <a:r>
              <a:rPr lang="en-US">
                <a:solidFill>
                  <a:srgbClr val="FFFFFF"/>
                </a:solidFill>
                <a:ea typeface="+mn-lt"/>
                <a:cs typeface="+mn-lt"/>
              </a:rPr>
              <a:t> </a:t>
            </a:r>
            <a:endParaRPr lang="en-US">
              <a:solidFill>
                <a:srgbClr val="FFFFFF"/>
              </a:solidFill>
            </a:endParaRPr>
          </a:p>
          <a:p>
            <a:r>
              <a:rPr lang="en-IN">
                <a:solidFill>
                  <a:srgbClr val="FFFFFF"/>
                </a:solidFill>
                <a:ea typeface="+mn-lt"/>
                <a:cs typeface="+mn-lt"/>
              </a:rPr>
              <a:t>60/40 (Sn/Pb). ...</a:t>
            </a:r>
            <a:endParaRPr lang="en-US">
              <a:solidFill>
                <a:srgbClr val="FFFFFF"/>
              </a:solidFill>
            </a:endParaRPr>
          </a:p>
          <a:p>
            <a:r>
              <a:rPr lang="en-IN">
                <a:solidFill>
                  <a:srgbClr val="FFFFFF"/>
                </a:solidFill>
                <a:ea typeface="+mn-lt"/>
                <a:cs typeface="+mn-lt"/>
              </a:rPr>
              <a:t>63/37 (Sn/Pb). ...</a:t>
            </a:r>
            <a:endParaRPr lang="en-US">
              <a:solidFill>
                <a:srgbClr val="FFFFFF"/>
              </a:solidFill>
            </a:endParaRPr>
          </a:p>
          <a:p>
            <a:r>
              <a:rPr lang="en-IN">
                <a:solidFill>
                  <a:srgbClr val="FFFFFF"/>
                </a:solidFill>
                <a:ea typeface="+mn-lt"/>
                <a:cs typeface="+mn-lt"/>
              </a:rPr>
              <a:t>62/36/2 (Sn/Pb/Ag).</a:t>
            </a:r>
            <a:endParaRPr lang="en-US">
              <a:solidFill>
                <a:srgbClr val="FFFFFF"/>
              </a:solidFill>
            </a:endParaRPr>
          </a:p>
          <a:p>
            <a:endParaRPr lang="en-US">
              <a:solidFill>
                <a:srgbClr val="FFFFFF"/>
              </a:solidFill>
            </a:endParaRPr>
          </a:p>
        </p:txBody>
      </p:sp>
    </p:spTree>
    <p:extLst>
      <p:ext uri="{BB962C8B-B14F-4D97-AF65-F5344CB8AC3E}">
        <p14:creationId xmlns:p14="http://schemas.microsoft.com/office/powerpoint/2010/main" val="1660424552"/>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623FC-1849-4E38-A365-69DA2C59E5F7}"/>
              </a:ext>
            </a:extLst>
          </p:cNvPr>
          <p:cNvSpPr>
            <a:spLocks noGrp="1"/>
          </p:cNvSpPr>
          <p:nvPr>
            <p:ph type="title"/>
          </p:nvPr>
        </p:nvSpPr>
        <p:spPr>
          <a:xfrm>
            <a:off x="1141413" y="618518"/>
            <a:ext cx="9905998" cy="1478570"/>
          </a:xfrm>
        </p:spPr>
        <p:txBody>
          <a:bodyPr>
            <a:normAutofit/>
          </a:bodyPr>
          <a:lstStyle/>
          <a:p>
            <a:pPr algn="ctr"/>
            <a:r>
              <a:rPr lang="en-US" sz="6000"/>
              <a:t>flux</a:t>
            </a:r>
          </a:p>
        </p:txBody>
      </p:sp>
      <p:pic>
        <p:nvPicPr>
          <p:cNvPr id="4" name="Picture 4" descr="A picture containing text, food&#10;&#10;Description automatically generated">
            <a:extLst>
              <a:ext uri="{FF2B5EF4-FFF2-40B4-BE49-F238E27FC236}">
                <a16:creationId xmlns:a16="http://schemas.microsoft.com/office/drawing/2014/main" id="{F0FDDF1B-6584-42ED-8A0F-D855A4DC25DB}"/>
              </a:ext>
            </a:extLst>
          </p:cNvPr>
          <p:cNvPicPr>
            <a:picLocks noChangeAspect="1"/>
          </p:cNvPicPr>
          <p:nvPr/>
        </p:nvPicPr>
        <p:blipFill rotWithShape="1">
          <a:blip r:embed="rId3"/>
          <a:srcRect r="-3" b="7266"/>
          <a:stretch/>
        </p:blipFill>
        <p:spPr>
          <a:xfrm>
            <a:off x="1141412" y="2497720"/>
            <a:ext cx="4662140"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3A5C979F-2ED4-4946-9FC5-7411457549C1}"/>
              </a:ext>
            </a:extLst>
          </p:cNvPr>
          <p:cNvSpPr>
            <a:spLocks noGrp="1"/>
          </p:cNvSpPr>
          <p:nvPr>
            <p:ph idx="1"/>
          </p:nvPr>
        </p:nvSpPr>
        <p:spPr>
          <a:xfrm>
            <a:off x="6204479" y="2249487"/>
            <a:ext cx="4844521" cy="3541714"/>
          </a:xfrm>
        </p:spPr>
        <p:txBody>
          <a:bodyPr vert="horz" lIns="91440" tIns="45720" rIns="91440" bIns="45720" rtlCol="0" anchor="ctr">
            <a:normAutofit/>
          </a:bodyPr>
          <a:lstStyle/>
          <a:p>
            <a:pPr>
              <a:lnSpc>
                <a:spcPct val="110000"/>
              </a:lnSpc>
            </a:pPr>
            <a:r>
              <a:rPr lang="en-US" sz="2000"/>
              <a:t>Flux is a chemical compound</a:t>
            </a:r>
          </a:p>
          <a:p>
            <a:pPr>
              <a:lnSpc>
                <a:spcPct val="110000"/>
              </a:lnSpc>
            </a:pPr>
            <a:r>
              <a:rPr lang="en-US" sz="2000"/>
              <a:t>It is applied on the joint surface to shield it from air and to prevent it from forming oxides </a:t>
            </a:r>
          </a:p>
          <a:p>
            <a:pPr>
              <a:lnSpc>
                <a:spcPct val="110000"/>
              </a:lnSpc>
            </a:pPr>
            <a:r>
              <a:rPr lang="en-US" sz="2000"/>
              <a:t>Zinc chloride is the flux that is commonly used in soft solder.</a:t>
            </a:r>
          </a:p>
          <a:p>
            <a:pPr>
              <a:lnSpc>
                <a:spcPct val="110000"/>
              </a:lnSpc>
            </a:pPr>
            <a:r>
              <a:rPr lang="en-US" sz="2000">
                <a:ea typeface="+mn-lt"/>
                <a:cs typeface="+mn-lt"/>
              </a:rPr>
              <a:t>One more common </a:t>
            </a:r>
            <a:r>
              <a:rPr lang="en-US" sz="2000" b="1">
                <a:ea typeface="+mn-lt"/>
                <a:cs typeface="+mn-lt"/>
              </a:rPr>
              <a:t>fluxe</a:t>
            </a:r>
            <a:r>
              <a:rPr lang="en-US" sz="2000">
                <a:ea typeface="+mn-lt"/>
                <a:cs typeface="+mn-lt"/>
              </a:rPr>
              <a:t> is ammonium chloride or resin acids (contained in rosin) for </a:t>
            </a:r>
            <a:r>
              <a:rPr lang="en-US" sz="2000" b="1">
                <a:ea typeface="+mn-lt"/>
                <a:cs typeface="+mn-lt"/>
              </a:rPr>
              <a:t>soldering</a:t>
            </a:r>
            <a:r>
              <a:rPr lang="en-US" sz="2000">
                <a:ea typeface="+mn-lt"/>
                <a:cs typeface="+mn-lt"/>
              </a:rPr>
              <a:t> copper and tin</a:t>
            </a:r>
            <a:endParaRPr lang="en-US" sz="2000"/>
          </a:p>
        </p:txBody>
      </p:sp>
    </p:spTree>
    <p:extLst>
      <p:ext uri="{BB962C8B-B14F-4D97-AF65-F5344CB8AC3E}">
        <p14:creationId xmlns:p14="http://schemas.microsoft.com/office/powerpoint/2010/main" val="21814205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9"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1" name="Group 11">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7"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2"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4"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127" name="Rectangle 67">
            <a:extLst>
              <a:ext uri="{FF2B5EF4-FFF2-40B4-BE49-F238E27FC236}">
                <a16:creationId xmlns:a16="http://schemas.microsoft.com/office/drawing/2014/main" id="{34106153-7990-4956-BD26-A04A03006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BDEA11A5-20BA-4650-A324-47C0465FF5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2" name="Group 71">
            <a:extLst>
              <a:ext uri="{FF2B5EF4-FFF2-40B4-BE49-F238E27FC236}">
                <a16:creationId xmlns:a16="http://schemas.microsoft.com/office/drawing/2014/main" id="{866FCB64-0A37-46EB-8A9B-EC0C4C000A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3" name="Rectangle 5">
              <a:extLst>
                <a:ext uri="{FF2B5EF4-FFF2-40B4-BE49-F238E27FC236}">
                  <a16:creationId xmlns:a16="http://schemas.microsoft.com/office/drawing/2014/main" id="{8A162E18-5BEB-4E42-9B10-A1FDF6A0B8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4" name="Freeform 6">
              <a:extLst>
                <a:ext uri="{FF2B5EF4-FFF2-40B4-BE49-F238E27FC236}">
                  <a16:creationId xmlns:a16="http://schemas.microsoft.com/office/drawing/2014/main" id="{7BB781C9-EC32-45FE-ACE7-C24F128C4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7">
              <a:extLst>
                <a:ext uri="{FF2B5EF4-FFF2-40B4-BE49-F238E27FC236}">
                  <a16:creationId xmlns:a16="http://schemas.microsoft.com/office/drawing/2014/main" id="{927C5647-36E8-4A20-86D4-47831D50CF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Rectangle 8">
              <a:extLst>
                <a:ext uri="{FF2B5EF4-FFF2-40B4-BE49-F238E27FC236}">
                  <a16:creationId xmlns:a16="http://schemas.microsoft.com/office/drawing/2014/main" id="{62F2AF20-CBBE-4249-B9E2-D6B30191CF8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7" name="Freeform 9">
              <a:extLst>
                <a:ext uri="{FF2B5EF4-FFF2-40B4-BE49-F238E27FC236}">
                  <a16:creationId xmlns:a16="http://schemas.microsoft.com/office/drawing/2014/main" id="{731C1229-F8A7-4B36-A52B-98A65EF869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0">
              <a:extLst>
                <a:ext uri="{FF2B5EF4-FFF2-40B4-BE49-F238E27FC236}">
                  <a16:creationId xmlns:a16="http://schemas.microsoft.com/office/drawing/2014/main" id="{609AC686-2DBB-4D82-866C-9FF222BDD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1">
              <a:extLst>
                <a:ext uri="{FF2B5EF4-FFF2-40B4-BE49-F238E27FC236}">
                  <a16:creationId xmlns:a16="http://schemas.microsoft.com/office/drawing/2014/main" id="{F899E6EB-BCDD-45D2-BF4B-9CA3A2798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2">
              <a:extLst>
                <a:ext uri="{FF2B5EF4-FFF2-40B4-BE49-F238E27FC236}">
                  <a16:creationId xmlns:a16="http://schemas.microsoft.com/office/drawing/2014/main" id="{BBD3AAC8-2330-4FAB-8E31-3D50AD954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3">
              <a:extLst>
                <a:ext uri="{FF2B5EF4-FFF2-40B4-BE49-F238E27FC236}">
                  <a16:creationId xmlns:a16="http://schemas.microsoft.com/office/drawing/2014/main" id="{6B54F723-A70A-4865-A560-7850498A1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4">
              <a:extLst>
                <a:ext uri="{FF2B5EF4-FFF2-40B4-BE49-F238E27FC236}">
                  <a16:creationId xmlns:a16="http://schemas.microsoft.com/office/drawing/2014/main" id="{9B911CCD-C9A2-4DC8-A278-3C6FD76A7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5">
              <a:extLst>
                <a:ext uri="{FF2B5EF4-FFF2-40B4-BE49-F238E27FC236}">
                  <a16:creationId xmlns:a16="http://schemas.microsoft.com/office/drawing/2014/main" id="{D559B729-03FB-435D-89BF-AF57A801B37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6">
              <a:extLst>
                <a:ext uri="{FF2B5EF4-FFF2-40B4-BE49-F238E27FC236}">
                  <a16:creationId xmlns:a16="http://schemas.microsoft.com/office/drawing/2014/main" id="{D1C90213-0F60-4268-BE48-8221E61614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7">
              <a:extLst>
                <a:ext uri="{FF2B5EF4-FFF2-40B4-BE49-F238E27FC236}">
                  <a16:creationId xmlns:a16="http://schemas.microsoft.com/office/drawing/2014/main" id="{A7A6A293-A06F-48B8-865A-3F65287B8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8">
              <a:extLst>
                <a:ext uri="{FF2B5EF4-FFF2-40B4-BE49-F238E27FC236}">
                  <a16:creationId xmlns:a16="http://schemas.microsoft.com/office/drawing/2014/main" id="{8F6861B5-AAA4-4017-929E-1FD1CA106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9">
              <a:extLst>
                <a:ext uri="{FF2B5EF4-FFF2-40B4-BE49-F238E27FC236}">
                  <a16:creationId xmlns:a16="http://schemas.microsoft.com/office/drawing/2014/main" id="{D776D07C-2081-4DD3-A464-40F3CA41A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0">
              <a:extLst>
                <a:ext uri="{FF2B5EF4-FFF2-40B4-BE49-F238E27FC236}">
                  <a16:creationId xmlns:a16="http://schemas.microsoft.com/office/drawing/2014/main" id="{BBC236D6-77E5-4B3C-92D7-D708B237DB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1">
              <a:extLst>
                <a:ext uri="{FF2B5EF4-FFF2-40B4-BE49-F238E27FC236}">
                  <a16:creationId xmlns:a16="http://schemas.microsoft.com/office/drawing/2014/main" id="{8064714E-7ADE-4BD9-8981-34C135762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2">
              <a:extLst>
                <a:ext uri="{FF2B5EF4-FFF2-40B4-BE49-F238E27FC236}">
                  <a16:creationId xmlns:a16="http://schemas.microsoft.com/office/drawing/2014/main" id="{2FD1F23F-B1EE-46F5-B460-924E54A70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3">
              <a:extLst>
                <a:ext uri="{FF2B5EF4-FFF2-40B4-BE49-F238E27FC236}">
                  <a16:creationId xmlns:a16="http://schemas.microsoft.com/office/drawing/2014/main" id="{9699361A-3AFF-4826-B99C-0354EAB079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4">
              <a:extLst>
                <a:ext uri="{FF2B5EF4-FFF2-40B4-BE49-F238E27FC236}">
                  <a16:creationId xmlns:a16="http://schemas.microsoft.com/office/drawing/2014/main" id="{B272F7B1-7BE2-4FC9-BB91-207EFD9E65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5">
              <a:extLst>
                <a:ext uri="{FF2B5EF4-FFF2-40B4-BE49-F238E27FC236}">
                  <a16:creationId xmlns:a16="http://schemas.microsoft.com/office/drawing/2014/main" id="{CDE59C1F-AFD9-4DD5-B04A-9EB2AAED5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6">
              <a:extLst>
                <a:ext uri="{FF2B5EF4-FFF2-40B4-BE49-F238E27FC236}">
                  <a16:creationId xmlns:a16="http://schemas.microsoft.com/office/drawing/2014/main" id="{1551E418-6CD4-4320-8224-F084039C5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7">
              <a:extLst>
                <a:ext uri="{FF2B5EF4-FFF2-40B4-BE49-F238E27FC236}">
                  <a16:creationId xmlns:a16="http://schemas.microsoft.com/office/drawing/2014/main" id="{1F27D4B1-EBD4-4BC9-AC2E-3AD616C84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8">
              <a:extLst>
                <a:ext uri="{FF2B5EF4-FFF2-40B4-BE49-F238E27FC236}">
                  <a16:creationId xmlns:a16="http://schemas.microsoft.com/office/drawing/2014/main" id="{C42B8D84-898A-4F76-A0F2-5699ED72BC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9">
              <a:extLst>
                <a:ext uri="{FF2B5EF4-FFF2-40B4-BE49-F238E27FC236}">
                  <a16:creationId xmlns:a16="http://schemas.microsoft.com/office/drawing/2014/main" id="{B440932E-7985-4BA6-9899-F22A64485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30">
              <a:extLst>
                <a:ext uri="{FF2B5EF4-FFF2-40B4-BE49-F238E27FC236}">
                  <a16:creationId xmlns:a16="http://schemas.microsoft.com/office/drawing/2014/main" id="{4B8CE969-CA1A-48CB-8588-4146F41F33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31">
              <a:extLst>
                <a:ext uri="{FF2B5EF4-FFF2-40B4-BE49-F238E27FC236}">
                  <a16:creationId xmlns:a16="http://schemas.microsoft.com/office/drawing/2014/main" id="{138A4875-4593-4894-89D5-DFCFF0EED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32">
              <a:extLst>
                <a:ext uri="{FF2B5EF4-FFF2-40B4-BE49-F238E27FC236}">
                  <a16:creationId xmlns:a16="http://schemas.microsoft.com/office/drawing/2014/main" id="{F079F26B-58E4-494E-A8BA-3F054F1F3B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Rectangle 33">
              <a:extLst>
                <a:ext uri="{FF2B5EF4-FFF2-40B4-BE49-F238E27FC236}">
                  <a16:creationId xmlns:a16="http://schemas.microsoft.com/office/drawing/2014/main" id="{04C9ECC5-BB4A-4417-B874-B75953F84F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2" name="Freeform 34">
              <a:extLst>
                <a:ext uri="{FF2B5EF4-FFF2-40B4-BE49-F238E27FC236}">
                  <a16:creationId xmlns:a16="http://schemas.microsoft.com/office/drawing/2014/main" id="{4CCCF285-B51D-4A2F-8384-830A391711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35">
              <a:extLst>
                <a:ext uri="{FF2B5EF4-FFF2-40B4-BE49-F238E27FC236}">
                  <a16:creationId xmlns:a16="http://schemas.microsoft.com/office/drawing/2014/main" id="{BD6C6299-A09A-47DF-8A96-69D39FCA5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36">
              <a:extLst>
                <a:ext uri="{FF2B5EF4-FFF2-40B4-BE49-F238E27FC236}">
                  <a16:creationId xmlns:a16="http://schemas.microsoft.com/office/drawing/2014/main" id="{EE60C4B9-C404-42CD-8E94-70D4DC16A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7">
              <a:extLst>
                <a:ext uri="{FF2B5EF4-FFF2-40B4-BE49-F238E27FC236}">
                  <a16:creationId xmlns:a16="http://schemas.microsoft.com/office/drawing/2014/main" id="{52BD4447-C1EB-4798-8764-AB93EA9303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8">
              <a:extLst>
                <a:ext uri="{FF2B5EF4-FFF2-40B4-BE49-F238E27FC236}">
                  <a16:creationId xmlns:a16="http://schemas.microsoft.com/office/drawing/2014/main" id="{50411559-C414-4F7C-BC6C-69F87BC9C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39">
              <a:extLst>
                <a:ext uri="{FF2B5EF4-FFF2-40B4-BE49-F238E27FC236}">
                  <a16:creationId xmlns:a16="http://schemas.microsoft.com/office/drawing/2014/main" id="{64737770-BB27-41C0-95CB-529054508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40">
              <a:extLst>
                <a:ext uri="{FF2B5EF4-FFF2-40B4-BE49-F238E27FC236}">
                  <a16:creationId xmlns:a16="http://schemas.microsoft.com/office/drawing/2014/main" id="{28929FDB-16CF-4165-B32A-EB673EFB7C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41">
              <a:extLst>
                <a:ext uri="{FF2B5EF4-FFF2-40B4-BE49-F238E27FC236}">
                  <a16:creationId xmlns:a16="http://schemas.microsoft.com/office/drawing/2014/main" id="{D8C82883-237C-4209-9545-E832FEE3A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42">
              <a:extLst>
                <a:ext uri="{FF2B5EF4-FFF2-40B4-BE49-F238E27FC236}">
                  <a16:creationId xmlns:a16="http://schemas.microsoft.com/office/drawing/2014/main" id="{F1A52653-BD09-4D65-B05C-2AF4A6473A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43">
              <a:extLst>
                <a:ext uri="{FF2B5EF4-FFF2-40B4-BE49-F238E27FC236}">
                  <a16:creationId xmlns:a16="http://schemas.microsoft.com/office/drawing/2014/main" id="{30724E80-2FD3-4E4A-A3EA-18A4C8886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44">
              <a:extLst>
                <a:ext uri="{FF2B5EF4-FFF2-40B4-BE49-F238E27FC236}">
                  <a16:creationId xmlns:a16="http://schemas.microsoft.com/office/drawing/2014/main" id="{F1B978C7-7BC5-4F73-8B02-66A3CF67CE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Rectangle 45">
              <a:extLst>
                <a:ext uri="{FF2B5EF4-FFF2-40B4-BE49-F238E27FC236}">
                  <a16:creationId xmlns:a16="http://schemas.microsoft.com/office/drawing/2014/main" id="{799F0CED-DF8F-4350-A036-1981FBE5968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4" name="Freeform 46">
              <a:extLst>
                <a:ext uri="{FF2B5EF4-FFF2-40B4-BE49-F238E27FC236}">
                  <a16:creationId xmlns:a16="http://schemas.microsoft.com/office/drawing/2014/main" id="{9F4DD366-0E86-4E99-9557-496E88B42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47">
              <a:extLst>
                <a:ext uri="{FF2B5EF4-FFF2-40B4-BE49-F238E27FC236}">
                  <a16:creationId xmlns:a16="http://schemas.microsoft.com/office/drawing/2014/main" id="{78BB3321-D5DC-4951-AB38-0C54E3D01D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48">
              <a:extLst>
                <a:ext uri="{FF2B5EF4-FFF2-40B4-BE49-F238E27FC236}">
                  <a16:creationId xmlns:a16="http://schemas.microsoft.com/office/drawing/2014/main" id="{955E548C-7F86-45B2-A0D2-03EAC578D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49">
              <a:extLst>
                <a:ext uri="{FF2B5EF4-FFF2-40B4-BE49-F238E27FC236}">
                  <a16:creationId xmlns:a16="http://schemas.microsoft.com/office/drawing/2014/main" id="{0013F508-5E69-4911-AD93-4ABE3E7C56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50">
              <a:extLst>
                <a:ext uri="{FF2B5EF4-FFF2-40B4-BE49-F238E27FC236}">
                  <a16:creationId xmlns:a16="http://schemas.microsoft.com/office/drawing/2014/main" id="{A7F86768-93E0-4044-A62A-B11EB18FF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51">
              <a:extLst>
                <a:ext uri="{FF2B5EF4-FFF2-40B4-BE49-F238E27FC236}">
                  <a16:creationId xmlns:a16="http://schemas.microsoft.com/office/drawing/2014/main" id="{BA32A7B4-1DB2-4E4A-B86E-D8DB97B69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52">
              <a:extLst>
                <a:ext uri="{FF2B5EF4-FFF2-40B4-BE49-F238E27FC236}">
                  <a16:creationId xmlns:a16="http://schemas.microsoft.com/office/drawing/2014/main" id="{AB250BD5-076C-4428-B6AF-E9EAE4F65E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53">
              <a:extLst>
                <a:ext uri="{FF2B5EF4-FFF2-40B4-BE49-F238E27FC236}">
                  <a16:creationId xmlns:a16="http://schemas.microsoft.com/office/drawing/2014/main" id="{027DA06A-045F-4711-9307-0508B6ACFA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54">
              <a:extLst>
                <a:ext uri="{FF2B5EF4-FFF2-40B4-BE49-F238E27FC236}">
                  <a16:creationId xmlns:a16="http://schemas.microsoft.com/office/drawing/2014/main" id="{3EB0EDA8-385A-4B2B-97F0-5194F23EB5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55">
              <a:extLst>
                <a:ext uri="{FF2B5EF4-FFF2-40B4-BE49-F238E27FC236}">
                  <a16:creationId xmlns:a16="http://schemas.microsoft.com/office/drawing/2014/main" id="{D6FA258E-AF3F-47C9-9F4E-39ECFD7AC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56">
              <a:extLst>
                <a:ext uri="{FF2B5EF4-FFF2-40B4-BE49-F238E27FC236}">
                  <a16:creationId xmlns:a16="http://schemas.microsoft.com/office/drawing/2014/main" id="{6E471E73-A9C0-4C68-BD8F-360F2ED7B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57">
              <a:extLst>
                <a:ext uri="{FF2B5EF4-FFF2-40B4-BE49-F238E27FC236}">
                  <a16:creationId xmlns:a16="http://schemas.microsoft.com/office/drawing/2014/main" id="{C78C3110-8153-4163-B809-0B0C0C9E5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58">
              <a:extLst>
                <a:ext uri="{FF2B5EF4-FFF2-40B4-BE49-F238E27FC236}">
                  <a16:creationId xmlns:a16="http://schemas.microsoft.com/office/drawing/2014/main" id="{DBC57B9F-0B9B-4EDE-B3B3-7C5D5DB399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5" name="Title 4">
            <a:extLst>
              <a:ext uri="{FF2B5EF4-FFF2-40B4-BE49-F238E27FC236}">
                <a16:creationId xmlns:a16="http://schemas.microsoft.com/office/drawing/2014/main" id="{7438CE86-939B-4684-9E67-EB0A2EE7E3F1}"/>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a:solidFill>
                  <a:srgbClr val="FFFFFF"/>
                </a:solidFill>
              </a:rPr>
              <a:t>Process of sldering</a:t>
            </a:r>
          </a:p>
        </p:txBody>
      </p:sp>
      <p:sp useBgFill="1">
        <p:nvSpPr>
          <p:cNvPr id="128" name="Round Diagonal Corner Rectangle 6">
            <a:extLst>
              <a:ext uri="{FF2B5EF4-FFF2-40B4-BE49-F238E27FC236}">
                <a16:creationId xmlns:a16="http://schemas.microsoft.com/office/drawing/2014/main" id="{62B94F88-FD5B-4053-B143-DFF55CE44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 schematic&#10;&#10;Description automatically generated">
            <a:extLst>
              <a:ext uri="{FF2B5EF4-FFF2-40B4-BE49-F238E27FC236}">
                <a16:creationId xmlns:a16="http://schemas.microsoft.com/office/drawing/2014/main" id="{CEA278F6-9D4B-4775-BA5B-11ADC4921DE1}"/>
              </a:ext>
            </a:extLst>
          </p:cNvPr>
          <p:cNvPicPr>
            <a:picLocks noChangeAspect="1"/>
          </p:cNvPicPr>
          <p:nvPr/>
        </p:nvPicPr>
        <p:blipFill>
          <a:blip r:embed="rId3"/>
          <a:stretch>
            <a:fillRect/>
          </a:stretch>
        </p:blipFill>
        <p:spPr>
          <a:xfrm>
            <a:off x="6101848" y="1501488"/>
            <a:ext cx="5188647" cy="3847533"/>
          </a:xfrm>
          <a:prstGeom prst="rect">
            <a:avLst/>
          </a:prstGeom>
        </p:spPr>
      </p:pic>
    </p:spTree>
    <p:extLst>
      <p:ext uri="{BB962C8B-B14F-4D97-AF65-F5344CB8AC3E}">
        <p14:creationId xmlns:p14="http://schemas.microsoft.com/office/powerpoint/2010/main" val="4111289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25531F0-2399-4F2A-824C-26C3563711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useBgFill="1">
        <p:nvSpPr>
          <p:cNvPr id="8" name="Rectangle 11">
            <a:extLst>
              <a:ext uri="{FF2B5EF4-FFF2-40B4-BE49-F238E27FC236}">
                <a16:creationId xmlns:a16="http://schemas.microsoft.com/office/drawing/2014/main" id="{82A94579-01B7-454A-9C90-6EE06CC1E1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59FFDDE7-5552-4A58-968F-C011482FFB09}"/>
              </a:ext>
            </a:extLst>
          </p:cNvPr>
          <p:cNvPicPr>
            <a:picLocks noChangeAspect="1"/>
          </p:cNvPicPr>
          <p:nvPr/>
        </p:nvPicPr>
        <p:blipFill>
          <a:blip r:embed="rId4"/>
          <a:stretch>
            <a:fillRect/>
          </a:stretch>
        </p:blipFill>
        <p:spPr>
          <a:xfrm>
            <a:off x="252362" y="165441"/>
            <a:ext cx="6972160" cy="642879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5" name="Picture 5" descr="Diagram&#10;&#10;Description automatically generated">
            <a:extLst>
              <a:ext uri="{FF2B5EF4-FFF2-40B4-BE49-F238E27FC236}">
                <a16:creationId xmlns:a16="http://schemas.microsoft.com/office/drawing/2014/main" id="{0BBBFC70-8301-42FD-83BF-D36E2DFAEED1}"/>
              </a:ext>
            </a:extLst>
          </p:cNvPr>
          <p:cNvPicPr>
            <a:picLocks noChangeAspect="1"/>
          </p:cNvPicPr>
          <p:nvPr/>
        </p:nvPicPr>
        <p:blipFill>
          <a:blip r:embed="rId5"/>
          <a:stretch>
            <a:fillRect/>
          </a:stretch>
        </p:blipFill>
        <p:spPr>
          <a:xfrm>
            <a:off x="7302636" y="2413844"/>
            <a:ext cx="4809066" cy="2557422"/>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551463802"/>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1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5" name="Rectangle 1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F1B1CD55-2AAC-42CC-B50F-BCCDF6582509}"/>
              </a:ext>
            </a:extLst>
          </p:cNvPr>
          <p:cNvSpPr>
            <a:spLocks noGrp="1"/>
          </p:cNvSpPr>
          <p:nvPr>
            <p:ph type="title"/>
          </p:nvPr>
        </p:nvSpPr>
        <p:spPr>
          <a:xfrm>
            <a:off x="855266" y="618518"/>
            <a:ext cx="2851417" cy="1478570"/>
          </a:xfrm>
        </p:spPr>
        <p:txBody>
          <a:bodyPr>
            <a:normAutofit/>
          </a:bodyPr>
          <a:lstStyle/>
          <a:p>
            <a:r>
              <a:rPr lang="en-US" sz="3200">
                <a:solidFill>
                  <a:srgbClr val="FFFFFF"/>
                </a:solidFill>
              </a:rPr>
              <a:t>Applications of soldering</a:t>
            </a:r>
          </a:p>
        </p:txBody>
      </p:sp>
      <p:grpSp>
        <p:nvGrpSpPr>
          <p:cNvPr id="19" name="Group 1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4" name="Picture 4">
            <a:extLst>
              <a:ext uri="{FF2B5EF4-FFF2-40B4-BE49-F238E27FC236}">
                <a16:creationId xmlns:a16="http://schemas.microsoft.com/office/drawing/2014/main" id="{25DA2054-809E-46A6-BCA5-8DC4971C6F9F}"/>
              </a:ext>
            </a:extLst>
          </p:cNvPr>
          <p:cNvPicPr>
            <a:picLocks noChangeAspect="1"/>
          </p:cNvPicPr>
          <p:nvPr/>
        </p:nvPicPr>
        <p:blipFill>
          <a:blip r:embed="rId3"/>
          <a:stretch>
            <a:fillRect/>
          </a:stretch>
        </p:blipFill>
        <p:spPr>
          <a:xfrm>
            <a:off x="4441391" y="962892"/>
            <a:ext cx="7606044" cy="5394744"/>
          </a:xfrm>
          <a:prstGeom prst="rect">
            <a:avLst/>
          </a:prstGeom>
        </p:spPr>
      </p:pic>
    </p:spTree>
    <p:extLst>
      <p:ext uri="{BB962C8B-B14F-4D97-AF65-F5344CB8AC3E}">
        <p14:creationId xmlns:p14="http://schemas.microsoft.com/office/powerpoint/2010/main" val="2132772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7"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EB9009EF-EEE6-4441-B484-1B626DC4A351}"/>
              </a:ext>
            </a:extLst>
          </p:cNvPr>
          <p:cNvPicPr>
            <a:picLocks noChangeAspect="1"/>
          </p:cNvPicPr>
          <p:nvPr/>
        </p:nvPicPr>
        <p:blipFill>
          <a:blip r:embed="rId4"/>
          <a:stretch>
            <a:fillRect/>
          </a:stretch>
        </p:blipFill>
        <p:spPr>
          <a:xfrm>
            <a:off x="3042879" y="1136606"/>
            <a:ext cx="6103062" cy="4577297"/>
          </a:xfrm>
          <a:prstGeom prst="rect">
            <a:avLst/>
          </a:prstGeom>
        </p:spPr>
      </p:pic>
    </p:spTree>
    <p:extLst>
      <p:ext uri="{BB962C8B-B14F-4D97-AF65-F5344CB8AC3E}">
        <p14:creationId xmlns:p14="http://schemas.microsoft.com/office/powerpoint/2010/main" val="61808984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3B46D5-42D5-4194-B895-B45DCFF2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8896DCC-8879-4CF3-BB2D-0C535C8059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281238" cy="5289551"/>
            <a:chOff x="0" y="-1"/>
            <a:chExt cx="2281238" cy="5289551"/>
          </a:xfrm>
        </p:grpSpPr>
        <p:sp>
          <p:nvSpPr>
            <p:cNvPr id="10" name="Rectangle 9">
              <a:extLst>
                <a:ext uri="{FF2B5EF4-FFF2-40B4-BE49-F238E27FC236}">
                  <a16:creationId xmlns:a16="http://schemas.microsoft.com/office/drawing/2014/main" id="{534630B0-6EE6-4DFE-9FC5-0988FED6CB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 name="Freeform 6">
              <a:extLst>
                <a:ext uri="{FF2B5EF4-FFF2-40B4-BE49-F238E27FC236}">
                  <a16:creationId xmlns:a16="http://schemas.microsoft.com/office/drawing/2014/main" id="{605C0C27-BDE8-4899-B838-C0DC2EAB8C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 name="Freeform 7">
              <a:extLst>
                <a:ext uri="{FF2B5EF4-FFF2-40B4-BE49-F238E27FC236}">
                  <a16:creationId xmlns:a16="http://schemas.microsoft.com/office/drawing/2014/main" id="{EDC3E8DB-0AA9-4C49-A986-24A6D44A52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Rectangle 12">
              <a:extLst>
                <a:ext uri="{FF2B5EF4-FFF2-40B4-BE49-F238E27FC236}">
                  <a16:creationId xmlns:a16="http://schemas.microsoft.com/office/drawing/2014/main" id="{334CA156-4C5B-4EAD-99BC-E2C734D5A5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9">
              <a:extLst>
                <a:ext uri="{FF2B5EF4-FFF2-40B4-BE49-F238E27FC236}">
                  <a16:creationId xmlns:a16="http://schemas.microsoft.com/office/drawing/2014/main" id="{5E568387-0266-4411-9330-8E9CD9B82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10">
              <a:extLst>
                <a:ext uri="{FF2B5EF4-FFF2-40B4-BE49-F238E27FC236}">
                  <a16:creationId xmlns:a16="http://schemas.microsoft.com/office/drawing/2014/main" id="{C84DAA3E-ACD2-4620-8906-7C7280CEB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1">
              <a:extLst>
                <a:ext uri="{FF2B5EF4-FFF2-40B4-BE49-F238E27FC236}">
                  <a16:creationId xmlns:a16="http://schemas.microsoft.com/office/drawing/2014/main" id="{2D86F227-CF83-476B-B657-D6B0C53B3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2">
              <a:extLst>
                <a:ext uri="{FF2B5EF4-FFF2-40B4-BE49-F238E27FC236}">
                  <a16:creationId xmlns:a16="http://schemas.microsoft.com/office/drawing/2014/main" id="{14934B78-B04C-4CFA-A64D-EFA402E14E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3">
              <a:extLst>
                <a:ext uri="{FF2B5EF4-FFF2-40B4-BE49-F238E27FC236}">
                  <a16:creationId xmlns:a16="http://schemas.microsoft.com/office/drawing/2014/main" id="{60B3248E-2504-49B9-879B-D0158482C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4">
              <a:extLst>
                <a:ext uri="{FF2B5EF4-FFF2-40B4-BE49-F238E27FC236}">
                  <a16:creationId xmlns:a16="http://schemas.microsoft.com/office/drawing/2014/main" id="{CA4F4223-FB0B-4CA0-8913-341EDCD78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5">
              <a:extLst>
                <a:ext uri="{FF2B5EF4-FFF2-40B4-BE49-F238E27FC236}">
                  <a16:creationId xmlns:a16="http://schemas.microsoft.com/office/drawing/2014/main" id="{42327D55-3076-45A9-8C23-54CC450F3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6">
              <a:extLst>
                <a:ext uri="{FF2B5EF4-FFF2-40B4-BE49-F238E27FC236}">
                  <a16:creationId xmlns:a16="http://schemas.microsoft.com/office/drawing/2014/main" id="{10BA2659-760C-445C-96A9-155F0BF09F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7">
              <a:extLst>
                <a:ext uri="{FF2B5EF4-FFF2-40B4-BE49-F238E27FC236}">
                  <a16:creationId xmlns:a16="http://schemas.microsoft.com/office/drawing/2014/main" id="{9EF5E6EC-49CF-43A0-8ED2-136FCDCAD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8">
              <a:extLst>
                <a:ext uri="{FF2B5EF4-FFF2-40B4-BE49-F238E27FC236}">
                  <a16:creationId xmlns:a16="http://schemas.microsoft.com/office/drawing/2014/main" id="{F4A1A617-AE8C-49B0-9B78-F0E2BFB2BD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9">
              <a:extLst>
                <a:ext uri="{FF2B5EF4-FFF2-40B4-BE49-F238E27FC236}">
                  <a16:creationId xmlns:a16="http://schemas.microsoft.com/office/drawing/2014/main" id="{4B1C21A9-2A27-4BA8-AB2C-E2F23D93F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20">
              <a:extLst>
                <a:ext uri="{FF2B5EF4-FFF2-40B4-BE49-F238E27FC236}">
                  <a16:creationId xmlns:a16="http://schemas.microsoft.com/office/drawing/2014/main" id="{803E4DF0-86BE-4F7B-99D9-A4DAF790A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1">
              <a:extLst>
                <a:ext uri="{FF2B5EF4-FFF2-40B4-BE49-F238E27FC236}">
                  <a16:creationId xmlns:a16="http://schemas.microsoft.com/office/drawing/2014/main" id="{324C4266-1501-454D-A3A2-C60585E379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24">
              <a:extLst>
                <a:ext uri="{FF2B5EF4-FFF2-40B4-BE49-F238E27FC236}">
                  <a16:creationId xmlns:a16="http://schemas.microsoft.com/office/drawing/2014/main" id="{335F4B74-90BA-4372-9744-660DE1DAE6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5">
              <a:extLst>
                <a:ext uri="{FF2B5EF4-FFF2-40B4-BE49-F238E27FC236}">
                  <a16:creationId xmlns:a16="http://schemas.microsoft.com/office/drawing/2014/main" id="{676BC228-1D88-4E9F-A39C-485245F38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6">
              <a:extLst>
                <a:ext uri="{FF2B5EF4-FFF2-40B4-BE49-F238E27FC236}">
                  <a16:creationId xmlns:a16="http://schemas.microsoft.com/office/drawing/2014/main" id="{82C283AD-515F-427B-A581-F1EC42B2F8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7">
              <a:extLst>
                <a:ext uri="{FF2B5EF4-FFF2-40B4-BE49-F238E27FC236}">
                  <a16:creationId xmlns:a16="http://schemas.microsoft.com/office/drawing/2014/main" id="{A211013C-44EA-4C7F-867A-70F84606A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8">
              <a:extLst>
                <a:ext uri="{FF2B5EF4-FFF2-40B4-BE49-F238E27FC236}">
                  <a16:creationId xmlns:a16="http://schemas.microsoft.com/office/drawing/2014/main" id="{5A091894-50E1-4B1B-94B2-693B5DC5A0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9">
              <a:extLst>
                <a:ext uri="{FF2B5EF4-FFF2-40B4-BE49-F238E27FC236}">
                  <a16:creationId xmlns:a16="http://schemas.microsoft.com/office/drawing/2014/main" id="{33665320-A7B0-4BE7-B587-654A5E130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36">
              <a:extLst>
                <a:ext uri="{FF2B5EF4-FFF2-40B4-BE49-F238E27FC236}">
                  <a16:creationId xmlns:a16="http://schemas.microsoft.com/office/drawing/2014/main" id="{5E731000-CA59-41D5-BBAF-4CF0C93CC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37">
              <a:extLst>
                <a:ext uri="{FF2B5EF4-FFF2-40B4-BE49-F238E27FC236}">
                  <a16:creationId xmlns:a16="http://schemas.microsoft.com/office/drawing/2014/main" id="{3ADE52FC-89F2-4DE3-90F2-23F8A19B5F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38">
              <a:extLst>
                <a:ext uri="{FF2B5EF4-FFF2-40B4-BE49-F238E27FC236}">
                  <a16:creationId xmlns:a16="http://schemas.microsoft.com/office/drawing/2014/main" id="{C598494B-717D-4E29-9D55-F0FEF36C02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9">
              <a:extLst>
                <a:ext uri="{FF2B5EF4-FFF2-40B4-BE49-F238E27FC236}">
                  <a16:creationId xmlns:a16="http://schemas.microsoft.com/office/drawing/2014/main" id="{4E748B28-C809-4A72-BA26-B4270600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40">
              <a:extLst>
                <a:ext uri="{FF2B5EF4-FFF2-40B4-BE49-F238E27FC236}">
                  <a16:creationId xmlns:a16="http://schemas.microsoft.com/office/drawing/2014/main" id="{1B55B6D8-6E87-41B4-8C20-4C59AB35B0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41">
              <a:extLst>
                <a:ext uri="{FF2B5EF4-FFF2-40B4-BE49-F238E27FC236}">
                  <a16:creationId xmlns:a16="http://schemas.microsoft.com/office/drawing/2014/main" id="{8AF0CB98-D797-4C0F-B534-B53FFEC58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42">
              <a:extLst>
                <a:ext uri="{FF2B5EF4-FFF2-40B4-BE49-F238E27FC236}">
                  <a16:creationId xmlns:a16="http://schemas.microsoft.com/office/drawing/2014/main" id="{8161F426-0884-4746-ADFB-ED2E8ED5E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43">
              <a:extLst>
                <a:ext uri="{FF2B5EF4-FFF2-40B4-BE49-F238E27FC236}">
                  <a16:creationId xmlns:a16="http://schemas.microsoft.com/office/drawing/2014/main" id="{9FB6AEF0-B7A7-4C34-8BCA-D1939E5C0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44">
              <a:extLst>
                <a:ext uri="{FF2B5EF4-FFF2-40B4-BE49-F238E27FC236}">
                  <a16:creationId xmlns:a16="http://schemas.microsoft.com/office/drawing/2014/main" id="{C4221C70-D5F8-42A7-B0AF-B63791EFA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57">
              <a:extLst>
                <a:ext uri="{FF2B5EF4-FFF2-40B4-BE49-F238E27FC236}">
                  <a16:creationId xmlns:a16="http://schemas.microsoft.com/office/drawing/2014/main" id="{4C075733-AA99-4CB2-934E-9F42E6FC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58">
              <a:extLst>
                <a:ext uri="{FF2B5EF4-FFF2-40B4-BE49-F238E27FC236}">
                  <a16:creationId xmlns:a16="http://schemas.microsoft.com/office/drawing/2014/main" id="{266B426D-F5FB-456F-84B5-2DACFEA7AB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45" name="Round Diagonal Corner Rectangle 6">
            <a:extLst>
              <a:ext uri="{FF2B5EF4-FFF2-40B4-BE49-F238E27FC236}">
                <a16:creationId xmlns:a16="http://schemas.microsoft.com/office/drawing/2014/main" id="{083A6575-45DF-4CD7-8E7D-50E51B82D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1680" y="808057"/>
            <a:ext cx="9370695"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text&#10;&#10;Description automatically generated">
            <a:extLst>
              <a:ext uri="{FF2B5EF4-FFF2-40B4-BE49-F238E27FC236}">
                <a16:creationId xmlns:a16="http://schemas.microsoft.com/office/drawing/2014/main" id="{24E422D2-D010-4583-B8E2-04F8CBDB1C8D}"/>
              </a:ext>
            </a:extLst>
          </p:cNvPr>
          <p:cNvPicPr>
            <a:picLocks noChangeAspect="1"/>
          </p:cNvPicPr>
          <p:nvPr/>
        </p:nvPicPr>
        <p:blipFill>
          <a:blip r:embed="rId3"/>
          <a:stretch>
            <a:fillRect/>
          </a:stretch>
        </p:blipFill>
        <p:spPr>
          <a:xfrm>
            <a:off x="3643664" y="1136606"/>
            <a:ext cx="6103062" cy="4577297"/>
          </a:xfrm>
          <a:prstGeom prst="rect">
            <a:avLst/>
          </a:prstGeom>
        </p:spPr>
      </p:pic>
    </p:spTree>
    <p:extLst>
      <p:ext uri="{BB962C8B-B14F-4D97-AF65-F5344CB8AC3E}">
        <p14:creationId xmlns:p14="http://schemas.microsoft.com/office/powerpoint/2010/main" val="3656027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6DBACAEC-2F19-46D6-AC04-37E2DA77A4B8}"/>
              </a:ext>
            </a:extLst>
          </p:cNvPr>
          <p:cNvSpPr>
            <a:spLocks noGrp="1"/>
          </p:cNvSpPr>
          <p:nvPr>
            <p:ph type="title"/>
          </p:nvPr>
        </p:nvSpPr>
        <p:spPr>
          <a:xfrm>
            <a:off x="6448425" y="618518"/>
            <a:ext cx="4598985" cy="1478570"/>
          </a:xfrm>
        </p:spPr>
        <p:txBody>
          <a:bodyPr>
            <a:noAutofit/>
          </a:bodyPr>
          <a:lstStyle/>
          <a:p>
            <a:r>
              <a:rPr lang="en-US" sz="6000" dirty="0"/>
              <a:t>soldering</a:t>
            </a:r>
          </a:p>
        </p:txBody>
      </p:sp>
      <p:pic>
        <p:nvPicPr>
          <p:cNvPr id="7" name="Picture 4" descr="Electronics protoboard">
            <a:extLst>
              <a:ext uri="{FF2B5EF4-FFF2-40B4-BE49-F238E27FC236}">
                <a16:creationId xmlns:a16="http://schemas.microsoft.com/office/drawing/2014/main" id="{23D1ED5C-D5FB-49FD-AFDC-FF202B5273EB}"/>
              </a:ext>
            </a:extLst>
          </p:cNvPr>
          <p:cNvPicPr>
            <a:picLocks noChangeAspect="1"/>
          </p:cNvPicPr>
          <p:nvPr/>
        </p:nvPicPr>
        <p:blipFill rotWithShape="1">
          <a:blip r:embed="rId4"/>
          <a:srcRect r="40699" b="-3"/>
          <a:stretch/>
        </p:blipFill>
        <p:spPr>
          <a:xfrm>
            <a:off x="-5597" y="10"/>
            <a:ext cx="6101597" cy="6857990"/>
          </a:xfrm>
          <a:prstGeom prst="rect">
            <a:avLst/>
          </a:prstGeom>
        </p:spPr>
      </p:pic>
      <p:grpSp>
        <p:nvGrpSpPr>
          <p:cNvPr id="8" name="Group 12">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pic>
        <p:nvPicPr>
          <p:cNvPr id="4" name="Picture 11" descr="A picture containing diagram&#10;&#10;Description automatically generated">
            <a:extLst>
              <a:ext uri="{FF2B5EF4-FFF2-40B4-BE49-F238E27FC236}">
                <a16:creationId xmlns:a16="http://schemas.microsoft.com/office/drawing/2014/main" id="{FB9F72AC-36C4-451F-9326-CD6CBFDE29D6}"/>
              </a:ext>
            </a:extLst>
          </p:cNvPr>
          <p:cNvPicPr>
            <a:picLocks noGrp="1" noChangeAspect="1"/>
          </p:cNvPicPr>
          <p:nvPr>
            <p:ph idx="1"/>
          </p:nvPr>
        </p:nvPicPr>
        <p:blipFill>
          <a:blip r:embed="rId5"/>
          <a:stretch>
            <a:fillRect/>
          </a:stretch>
        </p:blipFill>
        <p:spPr>
          <a:xfrm>
            <a:off x="6092158" y="1880778"/>
            <a:ext cx="6098100" cy="4979681"/>
          </a:xfrm>
        </p:spPr>
      </p:pic>
      <p:pic>
        <p:nvPicPr>
          <p:cNvPr id="3" name="Picture 4">
            <a:extLst>
              <a:ext uri="{FF2B5EF4-FFF2-40B4-BE49-F238E27FC236}">
                <a16:creationId xmlns:a16="http://schemas.microsoft.com/office/drawing/2014/main" id="{97EE4C4F-8F5A-4B10-96DB-39644CF70CB8}"/>
              </a:ext>
            </a:extLst>
          </p:cNvPr>
          <p:cNvPicPr>
            <a:picLocks noChangeAspect="1"/>
          </p:cNvPicPr>
          <p:nvPr/>
        </p:nvPicPr>
        <p:blipFill>
          <a:blip r:embed="rId6"/>
          <a:stretch>
            <a:fillRect/>
          </a:stretch>
        </p:blipFill>
        <p:spPr>
          <a:xfrm>
            <a:off x="1160206" y="-2781"/>
            <a:ext cx="4918587" cy="1885983"/>
          </a:xfrm>
          <a:prstGeom prst="rect">
            <a:avLst/>
          </a:prstGeom>
        </p:spPr>
      </p:pic>
    </p:spTree>
    <p:extLst>
      <p:ext uri="{BB962C8B-B14F-4D97-AF65-F5344CB8AC3E}">
        <p14:creationId xmlns:p14="http://schemas.microsoft.com/office/powerpoint/2010/main" val="416353946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21AC7-F1D8-4DAC-B2D4-C91789F10F6B}"/>
              </a:ext>
            </a:extLst>
          </p:cNvPr>
          <p:cNvSpPr>
            <a:spLocks noGrp="1"/>
          </p:cNvSpPr>
          <p:nvPr>
            <p:ph type="title"/>
          </p:nvPr>
        </p:nvSpPr>
        <p:spPr>
          <a:xfrm>
            <a:off x="1141412" y="618518"/>
            <a:ext cx="5894387" cy="1478570"/>
          </a:xfrm>
        </p:spPr>
        <p:txBody>
          <a:bodyPr anchor="b">
            <a:normAutofit/>
          </a:bodyPr>
          <a:lstStyle/>
          <a:p>
            <a:r>
              <a:rPr lang="en-US"/>
              <a:t>tinning</a:t>
            </a:r>
          </a:p>
        </p:txBody>
      </p:sp>
      <p:sp>
        <p:nvSpPr>
          <p:cNvPr id="3" name="Content Placeholder 2">
            <a:extLst>
              <a:ext uri="{FF2B5EF4-FFF2-40B4-BE49-F238E27FC236}">
                <a16:creationId xmlns:a16="http://schemas.microsoft.com/office/drawing/2014/main" id="{423F050C-256E-4965-9081-5B370DF01861}"/>
              </a:ext>
            </a:extLst>
          </p:cNvPr>
          <p:cNvSpPr>
            <a:spLocks noGrp="1"/>
          </p:cNvSpPr>
          <p:nvPr>
            <p:ph idx="1"/>
          </p:nvPr>
        </p:nvSpPr>
        <p:spPr>
          <a:xfrm>
            <a:off x="1141412" y="2249487"/>
            <a:ext cx="5894388" cy="3541714"/>
          </a:xfrm>
        </p:spPr>
        <p:txBody>
          <a:bodyPr vert="horz" lIns="91440" tIns="45720" rIns="91440" bIns="45720" rtlCol="0">
            <a:normAutofit/>
          </a:bodyPr>
          <a:lstStyle/>
          <a:p>
            <a:r>
              <a:rPr lang="en-US" b="1">
                <a:ea typeface="+mn-lt"/>
                <a:cs typeface="+mn-lt"/>
              </a:rPr>
              <a:t>Tinning</a:t>
            </a:r>
            <a:r>
              <a:rPr lang="en-US">
                <a:ea typeface="+mn-lt"/>
                <a:cs typeface="+mn-lt"/>
              </a:rPr>
              <a:t> the tip extends the life of the tip by preventing oxidation and corrosion, but it also causes the solder wire to melt and flow more easily over the parts you are joining, making the overall soldering process go smoothly.</a:t>
            </a:r>
            <a:endParaRPr lang="en-US"/>
          </a:p>
        </p:txBody>
      </p:sp>
      <p:pic>
        <p:nvPicPr>
          <p:cNvPr id="5" name="Picture 5" descr="A picture containing text&#10;&#10;Description automatically generated">
            <a:extLst>
              <a:ext uri="{FF2B5EF4-FFF2-40B4-BE49-F238E27FC236}">
                <a16:creationId xmlns:a16="http://schemas.microsoft.com/office/drawing/2014/main" id="{7795FA7D-E465-4DCB-9203-B04A64D9B1EF}"/>
              </a:ext>
            </a:extLst>
          </p:cNvPr>
          <p:cNvPicPr>
            <a:picLocks noChangeAspect="1"/>
          </p:cNvPicPr>
          <p:nvPr/>
        </p:nvPicPr>
        <p:blipFill rotWithShape="1">
          <a:blip r:embed="rId3"/>
          <a:srcRect r="1" b="638"/>
          <a:stretch/>
        </p:blipFill>
        <p:spPr>
          <a:xfrm>
            <a:off x="7619998" y="780235"/>
            <a:ext cx="3425199" cy="2337870"/>
          </a:xfrm>
          <a:custGeom>
            <a:avLst/>
            <a:gdLst/>
            <a:ahLst/>
            <a:cxnLst/>
            <a:rect l="l" t="t" r="r" b="b"/>
            <a:pathLst>
              <a:path w="3425199" h="2337870">
                <a:moveTo>
                  <a:pt x="166465" y="0"/>
                </a:moveTo>
                <a:lnTo>
                  <a:pt x="3425199" y="0"/>
                </a:lnTo>
                <a:lnTo>
                  <a:pt x="3425199" y="2337870"/>
                </a:lnTo>
                <a:lnTo>
                  <a:pt x="0" y="2337870"/>
                </a:lnTo>
                <a:lnTo>
                  <a:pt x="0" y="166465"/>
                </a:lnTo>
                <a:cubicBezTo>
                  <a:pt x="0" y="74529"/>
                  <a:pt x="74529" y="0"/>
                  <a:pt x="166465"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4" name="Picture 4">
            <a:extLst>
              <a:ext uri="{FF2B5EF4-FFF2-40B4-BE49-F238E27FC236}">
                <a16:creationId xmlns:a16="http://schemas.microsoft.com/office/drawing/2014/main" id="{5E483CEE-68A1-4406-B9D1-4FD85F1ABFEB}"/>
              </a:ext>
            </a:extLst>
          </p:cNvPr>
          <p:cNvPicPr>
            <a:picLocks noChangeAspect="1"/>
          </p:cNvPicPr>
          <p:nvPr/>
        </p:nvPicPr>
        <p:blipFill rotWithShape="1">
          <a:blip r:embed="rId4"/>
          <a:srcRect b="2493"/>
          <a:stretch/>
        </p:blipFill>
        <p:spPr>
          <a:xfrm>
            <a:off x="7619998" y="3282697"/>
            <a:ext cx="3425199" cy="2337870"/>
          </a:xfrm>
          <a:custGeom>
            <a:avLst/>
            <a:gdLst/>
            <a:ahLst/>
            <a:cxnLst/>
            <a:rect l="l" t="t" r="r" b="b"/>
            <a:pathLst>
              <a:path w="3425199" h="2337870">
                <a:moveTo>
                  <a:pt x="0" y="0"/>
                </a:moveTo>
                <a:lnTo>
                  <a:pt x="3425199" y="0"/>
                </a:lnTo>
                <a:lnTo>
                  <a:pt x="3425199" y="2171405"/>
                </a:lnTo>
                <a:cubicBezTo>
                  <a:pt x="3425199" y="2263341"/>
                  <a:pt x="3350670" y="2337870"/>
                  <a:pt x="3258734" y="2337870"/>
                </a:cubicBezTo>
                <a:lnTo>
                  <a:pt x="0" y="2337870"/>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79123367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0" name="Group 9">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0"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2"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66" name="Group 65">
            <a:extLst>
              <a:ext uri="{FF2B5EF4-FFF2-40B4-BE49-F238E27FC236}">
                <a16:creationId xmlns:a16="http://schemas.microsoft.com/office/drawing/2014/main" id="{1351B104-9B78-4A2B-B970-FA8ABE1CE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7" name="Rectangle 66">
              <a:extLst>
                <a:ext uri="{FF2B5EF4-FFF2-40B4-BE49-F238E27FC236}">
                  <a16:creationId xmlns:a16="http://schemas.microsoft.com/office/drawing/2014/main" id="{3A130E84-D02F-40FB-9BEB-520239271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2">
              <a:extLst>
                <a:ext uri="{FF2B5EF4-FFF2-40B4-BE49-F238E27FC236}">
                  <a16:creationId xmlns:a16="http://schemas.microsoft.com/office/drawing/2014/main" id="{5E142BFD-7D75-4518-BBDF-27C00AB4BC7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3" name="Title 2">
            <a:extLst>
              <a:ext uri="{FF2B5EF4-FFF2-40B4-BE49-F238E27FC236}">
                <a16:creationId xmlns:a16="http://schemas.microsoft.com/office/drawing/2014/main" id="{DD0160AB-B0F0-4382-AEEC-8773D5FED999}"/>
              </a:ext>
            </a:extLst>
          </p:cNvPr>
          <p:cNvSpPr>
            <a:spLocks noGrp="1"/>
          </p:cNvSpPr>
          <p:nvPr>
            <p:ph type="title"/>
          </p:nvPr>
        </p:nvSpPr>
        <p:spPr>
          <a:xfrm>
            <a:off x="7794983" y="89975"/>
            <a:ext cx="4052887" cy="1871407"/>
          </a:xfrm>
        </p:spPr>
        <p:txBody>
          <a:bodyPr vert="horz" lIns="91440" tIns="45720" rIns="91440" bIns="45720" rtlCol="0" anchor="b">
            <a:normAutofit/>
          </a:bodyPr>
          <a:lstStyle/>
          <a:p>
            <a:r>
              <a:rPr lang="en-US" sz="4800"/>
              <a:t>Thank you</a:t>
            </a:r>
          </a:p>
        </p:txBody>
      </p:sp>
      <p:pic>
        <p:nvPicPr>
          <p:cNvPr id="2" name="Picture 2" descr="Diagram&#10;&#10;Description automatically generated">
            <a:extLst>
              <a:ext uri="{FF2B5EF4-FFF2-40B4-BE49-F238E27FC236}">
                <a16:creationId xmlns:a16="http://schemas.microsoft.com/office/drawing/2014/main" id="{B2FF53F1-F2BB-4F99-AEDF-91789F19728D}"/>
              </a:ext>
            </a:extLst>
          </p:cNvPr>
          <p:cNvPicPr>
            <a:picLocks noChangeAspect="1"/>
          </p:cNvPicPr>
          <p:nvPr/>
        </p:nvPicPr>
        <p:blipFill rotWithShape="1">
          <a:blip r:embed="rId4"/>
          <a:srcRect r="2230"/>
          <a:stretch/>
        </p:blipFill>
        <p:spPr>
          <a:xfrm>
            <a:off x="-5597" y="10"/>
            <a:ext cx="7650175" cy="6845700"/>
          </a:xfrm>
          <a:prstGeom prst="rect">
            <a:avLst/>
          </a:prstGeom>
        </p:spPr>
      </p:pic>
      <p:grpSp>
        <p:nvGrpSpPr>
          <p:cNvPr id="70" name="Group 69">
            <a:extLst>
              <a:ext uri="{FF2B5EF4-FFF2-40B4-BE49-F238E27FC236}">
                <a16:creationId xmlns:a16="http://schemas.microsoft.com/office/drawing/2014/main" id="{D4116A08-770E-4DC3-AAB6-E3E8E6CEC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1" name="Rectangle 5">
              <a:extLst>
                <a:ext uri="{FF2B5EF4-FFF2-40B4-BE49-F238E27FC236}">
                  <a16:creationId xmlns:a16="http://schemas.microsoft.com/office/drawing/2014/main" id="{6ADECFB2-F615-49A9-A242-A3D04CADB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2" name="Freeform 6">
              <a:extLst>
                <a:ext uri="{FF2B5EF4-FFF2-40B4-BE49-F238E27FC236}">
                  <a16:creationId xmlns:a16="http://schemas.microsoft.com/office/drawing/2014/main" id="{8E1F3AC6-5FF1-401B-91E4-180D1D356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3" name="Freeform 7">
              <a:extLst>
                <a:ext uri="{FF2B5EF4-FFF2-40B4-BE49-F238E27FC236}">
                  <a16:creationId xmlns:a16="http://schemas.microsoft.com/office/drawing/2014/main" id="{72BC7A9D-387B-4877-B8E6-E8ABA6B265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4" name="Rectangle 8">
              <a:extLst>
                <a:ext uri="{FF2B5EF4-FFF2-40B4-BE49-F238E27FC236}">
                  <a16:creationId xmlns:a16="http://schemas.microsoft.com/office/drawing/2014/main" id="{9114560A-27D6-469D-992E-33A55B40BA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5" name="Freeform 9">
              <a:extLst>
                <a:ext uri="{FF2B5EF4-FFF2-40B4-BE49-F238E27FC236}">
                  <a16:creationId xmlns:a16="http://schemas.microsoft.com/office/drawing/2014/main" id="{CBF136EF-7DC2-47D2-974C-70044B5E9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10">
              <a:extLst>
                <a:ext uri="{FF2B5EF4-FFF2-40B4-BE49-F238E27FC236}">
                  <a16:creationId xmlns:a16="http://schemas.microsoft.com/office/drawing/2014/main" id="{6B03084D-F566-41C4-BE37-870FB5A0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Freeform 11">
              <a:extLst>
                <a:ext uri="{FF2B5EF4-FFF2-40B4-BE49-F238E27FC236}">
                  <a16:creationId xmlns:a16="http://schemas.microsoft.com/office/drawing/2014/main" id="{049DC21B-8236-4901-9ADD-E3167ABDE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8" name="Freeform 12">
              <a:extLst>
                <a:ext uri="{FF2B5EF4-FFF2-40B4-BE49-F238E27FC236}">
                  <a16:creationId xmlns:a16="http://schemas.microsoft.com/office/drawing/2014/main" id="{304F4FEB-8B5B-45BA-988C-5FBF41059E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13">
              <a:extLst>
                <a:ext uri="{FF2B5EF4-FFF2-40B4-BE49-F238E27FC236}">
                  <a16:creationId xmlns:a16="http://schemas.microsoft.com/office/drawing/2014/main" id="{E88E24C8-3D76-4C2F-84D1-BC3C2AACA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14">
              <a:extLst>
                <a:ext uri="{FF2B5EF4-FFF2-40B4-BE49-F238E27FC236}">
                  <a16:creationId xmlns:a16="http://schemas.microsoft.com/office/drawing/2014/main" id="{91C91468-4F8A-42F1-9505-02D924178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15">
              <a:extLst>
                <a:ext uri="{FF2B5EF4-FFF2-40B4-BE49-F238E27FC236}">
                  <a16:creationId xmlns:a16="http://schemas.microsoft.com/office/drawing/2014/main" id="{C22581B1-C426-4189-85D6-C499D6982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16">
              <a:extLst>
                <a:ext uri="{FF2B5EF4-FFF2-40B4-BE49-F238E27FC236}">
                  <a16:creationId xmlns:a16="http://schemas.microsoft.com/office/drawing/2014/main" id="{29DFD4C4-0517-4A6B-B423-E55582618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17">
              <a:extLst>
                <a:ext uri="{FF2B5EF4-FFF2-40B4-BE49-F238E27FC236}">
                  <a16:creationId xmlns:a16="http://schemas.microsoft.com/office/drawing/2014/main" id="{7ACD84D3-D09D-4C94-99D5-51713A1D6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18">
              <a:extLst>
                <a:ext uri="{FF2B5EF4-FFF2-40B4-BE49-F238E27FC236}">
                  <a16:creationId xmlns:a16="http://schemas.microsoft.com/office/drawing/2014/main" id="{37C2AEAB-1CC9-4A9A-8303-E1E0C12168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19">
              <a:extLst>
                <a:ext uri="{FF2B5EF4-FFF2-40B4-BE49-F238E27FC236}">
                  <a16:creationId xmlns:a16="http://schemas.microsoft.com/office/drawing/2014/main" id="{20ABD348-58FE-4371-AE12-C66FF8CA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20">
              <a:extLst>
                <a:ext uri="{FF2B5EF4-FFF2-40B4-BE49-F238E27FC236}">
                  <a16:creationId xmlns:a16="http://schemas.microsoft.com/office/drawing/2014/main" id="{408E0FAA-F0C5-4CB1-95FE-D3D96830FC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21">
              <a:extLst>
                <a:ext uri="{FF2B5EF4-FFF2-40B4-BE49-F238E27FC236}">
                  <a16:creationId xmlns:a16="http://schemas.microsoft.com/office/drawing/2014/main" id="{F83C789F-2881-4822-A724-567720953F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22">
              <a:extLst>
                <a:ext uri="{FF2B5EF4-FFF2-40B4-BE49-F238E27FC236}">
                  <a16:creationId xmlns:a16="http://schemas.microsoft.com/office/drawing/2014/main" id="{6B039120-5C84-4A03-9ADD-32EA6E5D4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23">
              <a:extLst>
                <a:ext uri="{FF2B5EF4-FFF2-40B4-BE49-F238E27FC236}">
                  <a16:creationId xmlns:a16="http://schemas.microsoft.com/office/drawing/2014/main" id="{440E956F-26EB-40C6-B500-1A4BB4ABF7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24">
              <a:extLst>
                <a:ext uri="{FF2B5EF4-FFF2-40B4-BE49-F238E27FC236}">
                  <a16:creationId xmlns:a16="http://schemas.microsoft.com/office/drawing/2014/main" id="{D2449A75-05DC-4791-90F1-335CC6732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25">
              <a:extLst>
                <a:ext uri="{FF2B5EF4-FFF2-40B4-BE49-F238E27FC236}">
                  <a16:creationId xmlns:a16="http://schemas.microsoft.com/office/drawing/2014/main" id="{2A0F57CD-8F34-4F1D-BFF3-129352250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26">
              <a:extLst>
                <a:ext uri="{FF2B5EF4-FFF2-40B4-BE49-F238E27FC236}">
                  <a16:creationId xmlns:a16="http://schemas.microsoft.com/office/drawing/2014/main" id="{DB0DDCCE-FA18-4790-8F10-67FC66172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27">
              <a:extLst>
                <a:ext uri="{FF2B5EF4-FFF2-40B4-BE49-F238E27FC236}">
                  <a16:creationId xmlns:a16="http://schemas.microsoft.com/office/drawing/2014/main" id="{750A8178-D049-42D4-BA77-A262FE55F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28">
              <a:extLst>
                <a:ext uri="{FF2B5EF4-FFF2-40B4-BE49-F238E27FC236}">
                  <a16:creationId xmlns:a16="http://schemas.microsoft.com/office/drawing/2014/main" id="{B33B9383-8846-404B-85BE-E43F077379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29">
              <a:extLst>
                <a:ext uri="{FF2B5EF4-FFF2-40B4-BE49-F238E27FC236}">
                  <a16:creationId xmlns:a16="http://schemas.microsoft.com/office/drawing/2014/main" id="{79468103-A660-495B-BFDF-8E7D98A0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30">
              <a:extLst>
                <a:ext uri="{FF2B5EF4-FFF2-40B4-BE49-F238E27FC236}">
                  <a16:creationId xmlns:a16="http://schemas.microsoft.com/office/drawing/2014/main" id="{06F4CC44-94E1-47AF-893C-19C4A4AB40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31">
              <a:extLst>
                <a:ext uri="{FF2B5EF4-FFF2-40B4-BE49-F238E27FC236}">
                  <a16:creationId xmlns:a16="http://schemas.microsoft.com/office/drawing/2014/main" id="{E87F601E-2166-4FAE-AF96-2A1B17E46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32">
              <a:extLst>
                <a:ext uri="{FF2B5EF4-FFF2-40B4-BE49-F238E27FC236}">
                  <a16:creationId xmlns:a16="http://schemas.microsoft.com/office/drawing/2014/main" id="{DCDE2745-7AA5-416B-AC78-93C6EAE5D4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Rectangle 33">
              <a:extLst>
                <a:ext uri="{FF2B5EF4-FFF2-40B4-BE49-F238E27FC236}">
                  <a16:creationId xmlns:a16="http://schemas.microsoft.com/office/drawing/2014/main" id="{7D5F7E44-496F-4025-AFD8-7EEC67AC180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0" name="Freeform 34">
              <a:extLst>
                <a:ext uri="{FF2B5EF4-FFF2-40B4-BE49-F238E27FC236}">
                  <a16:creationId xmlns:a16="http://schemas.microsoft.com/office/drawing/2014/main" id="{FA8ED221-FD77-4CD0-A9B9-3F97E40DC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35">
              <a:extLst>
                <a:ext uri="{FF2B5EF4-FFF2-40B4-BE49-F238E27FC236}">
                  <a16:creationId xmlns:a16="http://schemas.microsoft.com/office/drawing/2014/main" id="{94922F75-95BC-435D-B4BB-BCE65BAC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36">
              <a:extLst>
                <a:ext uri="{FF2B5EF4-FFF2-40B4-BE49-F238E27FC236}">
                  <a16:creationId xmlns:a16="http://schemas.microsoft.com/office/drawing/2014/main" id="{CFB94884-EF28-419D-9147-20B2C9B1A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37">
              <a:extLst>
                <a:ext uri="{FF2B5EF4-FFF2-40B4-BE49-F238E27FC236}">
                  <a16:creationId xmlns:a16="http://schemas.microsoft.com/office/drawing/2014/main" id="{94C72871-F5AC-46D1-97EF-94E4070A7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38">
              <a:extLst>
                <a:ext uri="{FF2B5EF4-FFF2-40B4-BE49-F238E27FC236}">
                  <a16:creationId xmlns:a16="http://schemas.microsoft.com/office/drawing/2014/main" id="{03ED1B15-6247-43B3-BEAE-DB699DE29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39">
              <a:extLst>
                <a:ext uri="{FF2B5EF4-FFF2-40B4-BE49-F238E27FC236}">
                  <a16:creationId xmlns:a16="http://schemas.microsoft.com/office/drawing/2014/main" id="{FA3EA466-B483-4B4A-9FCB-9FFA8E538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40">
              <a:extLst>
                <a:ext uri="{FF2B5EF4-FFF2-40B4-BE49-F238E27FC236}">
                  <a16:creationId xmlns:a16="http://schemas.microsoft.com/office/drawing/2014/main" id="{CCE5E17C-696E-46EB-B70D-586274216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41">
              <a:extLst>
                <a:ext uri="{FF2B5EF4-FFF2-40B4-BE49-F238E27FC236}">
                  <a16:creationId xmlns:a16="http://schemas.microsoft.com/office/drawing/2014/main" id="{AB6022EC-6D09-4098-9A97-5A911C08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42">
              <a:extLst>
                <a:ext uri="{FF2B5EF4-FFF2-40B4-BE49-F238E27FC236}">
                  <a16:creationId xmlns:a16="http://schemas.microsoft.com/office/drawing/2014/main" id="{7E18073E-1315-4400-ABD9-C34AEAFBFF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43">
              <a:extLst>
                <a:ext uri="{FF2B5EF4-FFF2-40B4-BE49-F238E27FC236}">
                  <a16:creationId xmlns:a16="http://schemas.microsoft.com/office/drawing/2014/main" id="{5510509E-411D-4F1B-BDC6-3E5666896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44">
              <a:extLst>
                <a:ext uri="{FF2B5EF4-FFF2-40B4-BE49-F238E27FC236}">
                  <a16:creationId xmlns:a16="http://schemas.microsoft.com/office/drawing/2014/main" id="{46F1A7E1-EC01-4288-87AE-C3B6434BD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Rectangle 45">
              <a:extLst>
                <a:ext uri="{FF2B5EF4-FFF2-40B4-BE49-F238E27FC236}">
                  <a16:creationId xmlns:a16="http://schemas.microsoft.com/office/drawing/2014/main" id="{F7BBA432-5463-415B-BA54-3AA2B92D28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12" name="Freeform 46">
              <a:extLst>
                <a:ext uri="{FF2B5EF4-FFF2-40B4-BE49-F238E27FC236}">
                  <a16:creationId xmlns:a16="http://schemas.microsoft.com/office/drawing/2014/main" id="{66E19F01-137B-4A95-9313-CE6F7780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47">
              <a:extLst>
                <a:ext uri="{FF2B5EF4-FFF2-40B4-BE49-F238E27FC236}">
                  <a16:creationId xmlns:a16="http://schemas.microsoft.com/office/drawing/2014/main" id="{38C0AACC-51F2-424F-9988-F3B621941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48">
              <a:extLst>
                <a:ext uri="{FF2B5EF4-FFF2-40B4-BE49-F238E27FC236}">
                  <a16:creationId xmlns:a16="http://schemas.microsoft.com/office/drawing/2014/main" id="{7364A775-01A6-4012-88CF-58FDDBE4C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Freeform 49">
              <a:extLst>
                <a:ext uri="{FF2B5EF4-FFF2-40B4-BE49-F238E27FC236}">
                  <a16:creationId xmlns:a16="http://schemas.microsoft.com/office/drawing/2014/main" id="{C8C770C5-535A-4F1B-81CA-FD6F32C09A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50">
              <a:extLst>
                <a:ext uri="{FF2B5EF4-FFF2-40B4-BE49-F238E27FC236}">
                  <a16:creationId xmlns:a16="http://schemas.microsoft.com/office/drawing/2014/main" id="{55F9C3EF-BEB8-4836-8DE0-319E54496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Freeform 51">
              <a:extLst>
                <a:ext uri="{FF2B5EF4-FFF2-40B4-BE49-F238E27FC236}">
                  <a16:creationId xmlns:a16="http://schemas.microsoft.com/office/drawing/2014/main" id="{0976D9A1-85FC-406B-8AEA-AE3C056A4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8" name="Freeform 52">
              <a:extLst>
                <a:ext uri="{FF2B5EF4-FFF2-40B4-BE49-F238E27FC236}">
                  <a16:creationId xmlns:a16="http://schemas.microsoft.com/office/drawing/2014/main" id="{68BC6126-2A3A-4F1D-A565-BEF62066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Freeform 53">
              <a:extLst>
                <a:ext uri="{FF2B5EF4-FFF2-40B4-BE49-F238E27FC236}">
                  <a16:creationId xmlns:a16="http://schemas.microsoft.com/office/drawing/2014/main" id="{D8C7B98D-F83E-485D-B01D-270242E8F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0" name="Freeform 54">
              <a:extLst>
                <a:ext uri="{FF2B5EF4-FFF2-40B4-BE49-F238E27FC236}">
                  <a16:creationId xmlns:a16="http://schemas.microsoft.com/office/drawing/2014/main" id="{93D5E722-D236-478A-A13F-8FA4141D94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Freeform 55">
              <a:extLst>
                <a:ext uri="{FF2B5EF4-FFF2-40B4-BE49-F238E27FC236}">
                  <a16:creationId xmlns:a16="http://schemas.microsoft.com/office/drawing/2014/main" id="{ABE1456F-F283-4BD5-A1B9-EF2423B68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Freeform 56">
              <a:extLst>
                <a:ext uri="{FF2B5EF4-FFF2-40B4-BE49-F238E27FC236}">
                  <a16:creationId xmlns:a16="http://schemas.microsoft.com/office/drawing/2014/main" id="{E4D1AC66-8164-4BBC-89D5-69FE7A4FC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Freeform 57">
              <a:extLst>
                <a:ext uri="{FF2B5EF4-FFF2-40B4-BE49-F238E27FC236}">
                  <a16:creationId xmlns:a16="http://schemas.microsoft.com/office/drawing/2014/main" id="{845A8868-488C-447D-979F-7E01B82AC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Freeform 58">
              <a:extLst>
                <a:ext uri="{FF2B5EF4-FFF2-40B4-BE49-F238E27FC236}">
                  <a16:creationId xmlns:a16="http://schemas.microsoft.com/office/drawing/2014/main" id="{948639B9-9B88-432B-914E-6B70BAEB1D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26" name="Group 125">
            <a:extLst>
              <a:ext uri="{FF2B5EF4-FFF2-40B4-BE49-F238E27FC236}">
                <a16:creationId xmlns:a16="http://schemas.microsoft.com/office/drawing/2014/main" id="{77EB1C59-16D1-4C5E-9775-50CB40E02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id="{08680D14-7FE7-4522-B5EE-76447F833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id="{D82C01B5-EC9C-4883-B130-115321E8B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id="{DBBE5E83-362F-4EA7-A96D-0BC830A217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id="{3971FE03-8B37-43AF-8842-8D4411C3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id="{8E4E3D41-4CF7-4D15-854A-C4330D390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id="{78B649D7-3C5D-462D-B06A-D065135F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id="{7A3DDEF1-D28A-48D9-8E48-B2003DF2EE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id="{4A56A02B-D000-45AB-B7DB-E47CA8E77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id="{343CE08B-7325-4244-99EA-5E58C982DB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id="{7F08E29E-A67F-410A-A810-7000201BFA8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pic>
        <p:nvPicPr>
          <p:cNvPr id="4" name="Picture 4" descr="Diagram, shape&#10;&#10;Description automatically generated">
            <a:extLst>
              <a:ext uri="{FF2B5EF4-FFF2-40B4-BE49-F238E27FC236}">
                <a16:creationId xmlns:a16="http://schemas.microsoft.com/office/drawing/2014/main" id="{F2550F0B-000E-48EA-9F35-B39AFA5C2F5A}"/>
              </a:ext>
            </a:extLst>
          </p:cNvPr>
          <p:cNvPicPr>
            <a:picLocks noChangeAspect="1"/>
          </p:cNvPicPr>
          <p:nvPr/>
        </p:nvPicPr>
        <p:blipFill>
          <a:blip r:embed="rId5"/>
          <a:stretch>
            <a:fillRect/>
          </a:stretch>
        </p:blipFill>
        <p:spPr>
          <a:xfrm>
            <a:off x="7846142" y="2636998"/>
            <a:ext cx="3849328" cy="3009679"/>
          </a:xfrm>
          <a:prstGeom prst="rect">
            <a:avLst/>
          </a:prstGeom>
        </p:spPr>
      </p:pic>
    </p:spTree>
    <p:extLst>
      <p:ext uri="{BB962C8B-B14F-4D97-AF65-F5344CB8AC3E}">
        <p14:creationId xmlns:p14="http://schemas.microsoft.com/office/powerpoint/2010/main" val="372485159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06B24-8BC9-40E3-87F3-65A0C65BEBA3}"/>
              </a:ext>
            </a:extLst>
          </p:cNvPr>
          <p:cNvSpPr>
            <a:spLocks noGrp="1"/>
          </p:cNvSpPr>
          <p:nvPr>
            <p:ph type="title"/>
          </p:nvPr>
        </p:nvSpPr>
        <p:spPr>
          <a:xfrm>
            <a:off x="1141412" y="618518"/>
            <a:ext cx="5894387" cy="1478570"/>
          </a:xfrm>
        </p:spPr>
        <p:txBody>
          <a:bodyPr anchor="b">
            <a:normAutofit/>
          </a:bodyPr>
          <a:lstStyle/>
          <a:p>
            <a:r>
              <a:rPr lang="en-US" dirty="0"/>
              <a:t>What is soldering ?</a:t>
            </a:r>
          </a:p>
        </p:txBody>
      </p:sp>
      <p:sp>
        <p:nvSpPr>
          <p:cNvPr id="3" name="Content Placeholder 2">
            <a:extLst>
              <a:ext uri="{FF2B5EF4-FFF2-40B4-BE49-F238E27FC236}">
                <a16:creationId xmlns:a16="http://schemas.microsoft.com/office/drawing/2014/main" id="{9C66731C-6C8C-43AE-92EE-4B872108B5F1}"/>
              </a:ext>
            </a:extLst>
          </p:cNvPr>
          <p:cNvSpPr>
            <a:spLocks noGrp="1"/>
          </p:cNvSpPr>
          <p:nvPr>
            <p:ph idx="1"/>
          </p:nvPr>
        </p:nvSpPr>
        <p:spPr>
          <a:xfrm>
            <a:off x="1141412" y="2249487"/>
            <a:ext cx="5894388" cy="3541714"/>
          </a:xfrm>
        </p:spPr>
        <p:txBody>
          <a:bodyPr vert="horz" lIns="91440" tIns="45720" rIns="91440" bIns="45720" rtlCol="0">
            <a:normAutofit/>
          </a:bodyPr>
          <a:lstStyle/>
          <a:p>
            <a:r>
              <a:rPr lang="en-US" b="1" dirty="0">
                <a:ea typeface="+mn-lt"/>
                <a:cs typeface="+mn-lt"/>
              </a:rPr>
              <a:t>Soldering</a:t>
            </a:r>
            <a:r>
              <a:rPr lang="en-US" dirty="0">
                <a:ea typeface="+mn-lt"/>
                <a:cs typeface="+mn-lt"/>
              </a:rPr>
              <a:t> is a joining process used to join different types of metals together by melting </a:t>
            </a:r>
            <a:r>
              <a:rPr lang="en-US" b="1" dirty="0">
                <a:ea typeface="+mn-lt"/>
                <a:cs typeface="+mn-lt"/>
              </a:rPr>
              <a:t>solder</a:t>
            </a:r>
            <a:r>
              <a:rPr lang="en-US" dirty="0">
                <a:ea typeface="+mn-lt"/>
                <a:cs typeface="+mn-lt"/>
              </a:rPr>
              <a:t>.</a:t>
            </a:r>
          </a:p>
          <a:p>
            <a:endParaRPr lang="en-US" dirty="0"/>
          </a:p>
        </p:txBody>
      </p:sp>
      <p:pic>
        <p:nvPicPr>
          <p:cNvPr id="4" name="Picture 4" descr="A picture containing text&#10;&#10;Description automatically generated">
            <a:extLst>
              <a:ext uri="{FF2B5EF4-FFF2-40B4-BE49-F238E27FC236}">
                <a16:creationId xmlns:a16="http://schemas.microsoft.com/office/drawing/2014/main" id="{06968A4B-8923-4527-9041-871A5C6871BD}"/>
              </a:ext>
            </a:extLst>
          </p:cNvPr>
          <p:cNvPicPr>
            <a:picLocks noChangeAspect="1"/>
          </p:cNvPicPr>
          <p:nvPr/>
        </p:nvPicPr>
        <p:blipFill rotWithShape="1">
          <a:blip r:embed="rId3"/>
          <a:srcRect l="15320" r="6083" b="-2"/>
          <a:stretch/>
        </p:blipFill>
        <p:spPr>
          <a:xfrm>
            <a:off x="7619998" y="780235"/>
            <a:ext cx="3425199" cy="484033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408451498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 name="Group 12">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4" name="Group 13">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5"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3"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78CFB6C-EA48-46DE-A040-2678E0CA68C2}"/>
              </a:ext>
            </a:extLst>
          </p:cNvPr>
          <p:cNvSpPr>
            <a:spLocks noGrp="1"/>
          </p:cNvSpPr>
          <p:nvPr>
            <p:ph type="title"/>
          </p:nvPr>
        </p:nvSpPr>
        <p:spPr>
          <a:xfrm>
            <a:off x="6569957" y="618518"/>
            <a:ext cx="4747088" cy="1478570"/>
          </a:xfrm>
        </p:spPr>
        <p:txBody>
          <a:bodyPr>
            <a:normAutofit/>
          </a:bodyPr>
          <a:lstStyle/>
          <a:p>
            <a:r>
              <a:rPr lang="en-US">
                <a:solidFill>
                  <a:srgbClr val="FFFFFF"/>
                </a:solidFill>
                <a:ea typeface="+mj-lt"/>
                <a:cs typeface="+mj-lt"/>
              </a:rPr>
              <a:t>What Is Solder?</a:t>
            </a:r>
            <a:endParaRPr lang="en-US">
              <a:solidFill>
                <a:srgbClr val="FFFFFF"/>
              </a:solidFill>
            </a:endParaRPr>
          </a:p>
        </p:txBody>
      </p:sp>
      <p:sp useBgFill="1">
        <p:nvSpPr>
          <p:cNvPr id="55"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stack of coins&#10;&#10;Description automatically generated">
            <a:extLst>
              <a:ext uri="{FF2B5EF4-FFF2-40B4-BE49-F238E27FC236}">
                <a16:creationId xmlns:a16="http://schemas.microsoft.com/office/drawing/2014/main" id="{DB623734-4F8D-474E-BF35-E36723523750}"/>
              </a:ext>
            </a:extLst>
          </p:cNvPr>
          <p:cNvPicPr>
            <a:picLocks noChangeAspect="1"/>
          </p:cNvPicPr>
          <p:nvPr/>
        </p:nvPicPr>
        <p:blipFill>
          <a:blip r:embed="rId3"/>
          <a:stretch>
            <a:fillRect/>
          </a:stretch>
        </p:blipFill>
        <p:spPr>
          <a:xfrm>
            <a:off x="1118988" y="1345019"/>
            <a:ext cx="4635583" cy="4172024"/>
          </a:xfrm>
          <a:prstGeom prst="rect">
            <a:avLst/>
          </a:prstGeom>
        </p:spPr>
      </p:pic>
      <p:sp>
        <p:nvSpPr>
          <p:cNvPr id="3" name="Content Placeholder 2">
            <a:extLst>
              <a:ext uri="{FF2B5EF4-FFF2-40B4-BE49-F238E27FC236}">
                <a16:creationId xmlns:a16="http://schemas.microsoft.com/office/drawing/2014/main" id="{421DF4A1-214A-47E3-961B-DBF85475F388}"/>
              </a:ext>
            </a:extLst>
          </p:cNvPr>
          <p:cNvSpPr>
            <a:spLocks noGrp="1"/>
          </p:cNvSpPr>
          <p:nvPr>
            <p:ph idx="1"/>
          </p:nvPr>
        </p:nvSpPr>
        <p:spPr>
          <a:xfrm>
            <a:off x="6569957" y="2249487"/>
            <a:ext cx="4747087" cy="3541714"/>
          </a:xfrm>
        </p:spPr>
        <p:txBody>
          <a:bodyPr vert="horz" lIns="91440" tIns="45720" rIns="91440" bIns="45720" rtlCol="0">
            <a:normAutofit/>
          </a:bodyPr>
          <a:lstStyle/>
          <a:p>
            <a:r>
              <a:rPr lang="en-US" dirty="0">
                <a:solidFill>
                  <a:srgbClr val="FFFFFF"/>
                </a:solidFill>
                <a:ea typeface="+mn-lt"/>
                <a:cs typeface="+mn-lt"/>
              </a:rPr>
              <a:t>It’s a fusible alloy with low melting point used to bond metal workpieces together.</a:t>
            </a:r>
          </a:p>
          <a:p>
            <a:r>
              <a:rPr lang="en-IN" dirty="0">
                <a:solidFill>
                  <a:srgbClr val="FFFFFF"/>
                </a:solidFill>
                <a:ea typeface="+mn-lt"/>
                <a:cs typeface="+mn-lt"/>
              </a:rPr>
              <a:t>It create a permanent bond between metal workpieces.</a:t>
            </a:r>
          </a:p>
          <a:p>
            <a:endParaRPr lang="en-IN">
              <a:solidFill>
                <a:srgbClr val="FFFFFF"/>
              </a:solidFill>
            </a:endParaRPr>
          </a:p>
        </p:txBody>
      </p:sp>
    </p:spTree>
    <p:extLst>
      <p:ext uri="{BB962C8B-B14F-4D97-AF65-F5344CB8AC3E}">
        <p14:creationId xmlns:p14="http://schemas.microsoft.com/office/powerpoint/2010/main" val="1472329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705E34FB-F15B-4B97-A591-8EE92E5FAE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 name="Round Diagonal Corner Rectangle 6">
            <a:extLst>
              <a:ext uri="{FF2B5EF4-FFF2-40B4-BE49-F238E27FC236}">
                <a16:creationId xmlns:a16="http://schemas.microsoft.com/office/drawing/2014/main" id="{1E43660D-412A-41EF-9745-E92C0AC604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093CE4DA-73CB-45F5-A86E-E4F452300231}"/>
              </a:ext>
            </a:extLst>
          </p:cNvPr>
          <p:cNvPicPr>
            <a:picLocks noChangeAspect="1"/>
          </p:cNvPicPr>
          <p:nvPr/>
        </p:nvPicPr>
        <p:blipFill rotWithShape="1">
          <a:blip r:embed="rId4"/>
          <a:srcRect r="1" b="2535"/>
          <a:stretch/>
        </p:blipFill>
        <p:spPr>
          <a:xfrm>
            <a:off x="1302278" y="1136606"/>
            <a:ext cx="9584265" cy="4577297"/>
          </a:xfrm>
          <a:prstGeom prst="rect">
            <a:avLst/>
          </a:prstGeom>
        </p:spPr>
      </p:pic>
    </p:spTree>
    <p:extLst>
      <p:ext uri="{BB962C8B-B14F-4D97-AF65-F5344CB8AC3E}">
        <p14:creationId xmlns:p14="http://schemas.microsoft.com/office/powerpoint/2010/main" val="34643637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6B922C-5BA7-4973-B12F-71A509E4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96D34D8D-9EE9-4659-8C22-7551A95F9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2" name="Group 11">
              <a:extLst>
                <a:ext uri="{FF2B5EF4-FFF2-40B4-BE49-F238E27FC236}">
                  <a16:creationId xmlns:a16="http://schemas.microsoft.com/office/drawing/2014/main" id="{3CA93C16-1147-4EB3-B4E7-3C43102494D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4" name="Rectangle 5">
                <a:extLst>
                  <a:ext uri="{FF2B5EF4-FFF2-40B4-BE49-F238E27FC236}">
                    <a16:creationId xmlns:a16="http://schemas.microsoft.com/office/drawing/2014/main" id="{C4779968-92AF-4B85-8C27-EBBFE1D699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id="{2C43E18D-7024-4F17-A664-E23BFBC12B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7">
                <a:extLst>
                  <a:ext uri="{FF2B5EF4-FFF2-40B4-BE49-F238E27FC236}">
                    <a16:creationId xmlns:a16="http://schemas.microsoft.com/office/drawing/2014/main" id="{CA2ACEBA-081B-4B0B-AFB1-C596B834FD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8">
                <a:extLst>
                  <a:ext uri="{FF2B5EF4-FFF2-40B4-BE49-F238E27FC236}">
                    <a16:creationId xmlns:a16="http://schemas.microsoft.com/office/drawing/2014/main" id="{2AFBB163-514B-493A-983F-8BE96848F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9">
                <a:extLst>
                  <a:ext uri="{FF2B5EF4-FFF2-40B4-BE49-F238E27FC236}">
                    <a16:creationId xmlns:a16="http://schemas.microsoft.com/office/drawing/2014/main" id="{7720326C-7DB1-4745-9015-3FA6990855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0">
                <a:extLst>
                  <a:ext uri="{FF2B5EF4-FFF2-40B4-BE49-F238E27FC236}">
                    <a16:creationId xmlns:a16="http://schemas.microsoft.com/office/drawing/2014/main" id="{01D5FBDC-A284-440B-8D5F-84287B0A2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1">
                <a:extLst>
                  <a:ext uri="{FF2B5EF4-FFF2-40B4-BE49-F238E27FC236}">
                    <a16:creationId xmlns:a16="http://schemas.microsoft.com/office/drawing/2014/main" id="{517CE611-1CB0-442B-8998-98487209B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2">
                <a:extLst>
                  <a:ext uri="{FF2B5EF4-FFF2-40B4-BE49-F238E27FC236}">
                    <a16:creationId xmlns:a16="http://schemas.microsoft.com/office/drawing/2014/main" id="{EF0F0E46-9222-4FCF-A79E-9B4953C6F0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3">
                <a:extLst>
                  <a:ext uri="{FF2B5EF4-FFF2-40B4-BE49-F238E27FC236}">
                    <a16:creationId xmlns:a16="http://schemas.microsoft.com/office/drawing/2014/main" id="{371A87C3-0804-4AB9-8EAD-FBFF597ED8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id="{89F39433-8BC3-48D6-B705-F951DBD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5">
                <a:extLst>
                  <a:ext uri="{FF2B5EF4-FFF2-40B4-BE49-F238E27FC236}">
                    <a16:creationId xmlns:a16="http://schemas.microsoft.com/office/drawing/2014/main" id="{AE671C9D-E91C-4143-A422-273B2F53F6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Line 16">
                <a:extLst>
                  <a:ext uri="{FF2B5EF4-FFF2-40B4-BE49-F238E27FC236}">
                    <a16:creationId xmlns:a16="http://schemas.microsoft.com/office/drawing/2014/main" id="{83A72EA3-8833-41C6-9333-6A04C1C08DF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2C0D7AAB-DC9C-4B37-A50E-A7185DE92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id="{6E7D9D6B-3455-4363-934B-FA2D6829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id="{FFFFCA54-2217-4DAE-B791-4A6CA7DE0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id="{BAE43BA5-C104-4FBB-B1C6-C210D3CC53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Rectangle 21">
                <a:extLst>
                  <a:ext uri="{FF2B5EF4-FFF2-40B4-BE49-F238E27FC236}">
                    <a16:creationId xmlns:a16="http://schemas.microsoft.com/office/drawing/2014/main" id="{3BDB2330-DF01-460D-83FB-00C37965CD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1" name="Freeform 22">
                <a:extLst>
                  <a:ext uri="{FF2B5EF4-FFF2-40B4-BE49-F238E27FC236}">
                    <a16:creationId xmlns:a16="http://schemas.microsoft.com/office/drawing/2014/main" id="{51261093-9B7F-4406-B2F8-0F5BE7676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id="{9971E195-2AB6-4CB6-9BD7-A8407B5C80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4">
                <a:extLst>
                  <a:ext uri="{FF2B5EF4-FFF2-40B4-BE49-F238E27FC236}">
                    <a16:creationId xmlns:a16="http://schemas.microsoft.com/office/drawing/2014/main" id="{A3D843E7-8A86-4676-9C98-DECE0DFF67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id="{FAF42817-AB3E-40FA-997F-EAC1411F46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id="{50ED3298-A6DC-4825-93B1-68DB8CB62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id="{2B951778-3B6B-4BB9-9D89-2ED650C820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id="{8F3ED9A8-A83F-463A-8C2E-E83977D9A9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9">
                <a:extLst>
                  <a:ext uri="{FF2B5EF4-FFF2-40B4-BE49-F238E27FC236}">
                    <a16:creationId xmlns:a16="http://schemas.microsoft.com/office/drawing/2014/main" id="{9A0C113E-781D-4083-86C0-EC936092D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0">
                <a:extLst>
                  <a:ext uri="{FF2B5EF4-FFF2-40B4-BE49-F238E27FC236}">
                    <a16:creationId xmlns:a16="http://schemas.microsoft.com/office/drawing/2014/main" id="{B63D60EF-1E99-4D4C-BF11-AAF8ABEB8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1">
                <a:extLst>
                  <a:ext uri="{FF2B5EF4-FFF2-40B4-BE49-F238E27FC236}">
                    <a16:creationId xmlns:a16="http://schemas.microsoft.com/office/drawing/2014/main" id="{50403E41-7079-49EA-8D0B-4F678552D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3" name="Group 12">
              <a:extLst>
                <a:ext uri="{FF2B5EF4-FFF2-40B4-BE49-F238E27FC236}">
                  <a16:creationId xmlns:a16="http://schemas.microsoft.com/office/drawing/2014/main" id="{E3B2C458-4D37-49A0-A94E-D516E05C3CC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4" name="Freeform 32">
                <a:extLst>
                  <a:ext uri="{FF2B5EF4-FFF2-40B4-BE49-F238E27FC236}">
                    <a16:creationId xmlns:a16="http://schemas.microsoft.com/office/drawing/2014/main" id="{C1B10016-E0C4-4526-A466-9911541D2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3">
                <a:extLst>
                  <a:ext uri="{FF2B5EF4-FFF2-40B4-BE49-F238E27FC236}">
                    <a16:creationId xmlns:a16="http://schemas.microsoft.com/office/drawing/2014/main" id="{D574C3F0-FC2B-43A3-94B2-75D305FBF7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4">
                <a:extLst>
                  <a:ext uri="{FF2B5EF4-FFF2-40B4-BE49-F238E27FC236}">
                    <a16:creationId xmlns:a16="http://schemas.microsoft.com/office/drawing/2014/main" id="{D92A5F66-F404-433B-BDBE-5E0DFF40D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5">
                <a:extLst>
                  <a:ext uri="{FF2B5EF4-FFF2-40B4-BE49-F238E27FC236}">
                    <a16:creationId xmlns:a16="http://schemas.microsoft.com/office/drawing/2014/main" id="{0A0BDF81-64CC-431D-81B1-A21938C05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6">
                <a:extLst>
                  <a:ext uri="{FF2B5EF4-FFF2-40B4-BE49-F238E27FC236}">
                    <a16:creationId xmlns:a16="http://schemas.microsoft.com/office/drawing/2014/main" id="{42871530-50EC-42C2-879A-AE8154DAD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7">
                <a:extLst>
                  <a:ext uri="{FF2B5EF4-FFF2-40B4-BE49-F238E27FC236}">
                    <a16:creationId xmlns:a16="http://schemas.microsoft.com/office/drawing/2014/main" id="{53AF2F2A-B148-4906-B90D-6E2223978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8">
                <a:extLst>
                  <a:ext uri="{FF2B5EF4-FFF2-40B4-BE49-F238E27FC236}">
                    <a16:creationId xmlns:a16="http://schemas.microsoft.com/office/drawing/2014/main" id="{9A79EAA4-6F5D-4A2C-B688-CD29C2217C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9">
                <a:extLst>
                  <a:ext uri="{FF2B5EF4-FFF2-40B4-BE49-F238E27FC236}">
                    <a16:creationId xmlns:a16="http://schemas.microsoft.com/office/drawing/2014/main" id="{B9CE5833-22CF-4408-9338-4B7749FEA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40">
                <a:extLst>
                  <a:ext uri="{FF2B5EF4-FFF2-40B4-BE49-F238E27FC236}">
                    <a16:creationId xmlns:a16="http://schemas.microsoft.com/office/drawing/2014/main" id="{316A985A-7ADD-4BEE-A7B6-E5B49E1839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Rectangle 41">
                <a:extLst>
                  <a:ext uri="{FF2B5EF4-FFF2-40B4-BE49-F238E27FC236}">
                    <a16:creationId xmlns:a16="http://schemas.microsoft.com/office/drawing/2014/main" id="{352CFA3F-5CFE-412E-9196-C966F34579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2" name="Picture 2">
            <a:extLst>
              <a:ext uri="{FF2B5EF4-FFF2-40B4-BE49-F238E27FC236}">
                <a16:creationId xmlns:a16="http://schemas.microsoft.com/office/drawing/2014/main" id="{2FB01CCF-839B-4126-9BF9-132C64D8A1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F32C82-644D-4065-887E-1E473726FBA5}"/>
              </a:ext>
            </a:extLst>
          </p:cNvPr>
          <p:cNvSpPr>
            <a:spLocks noGrp="1"/>
          </p:cNvSpPr>
          <p:nvPr>
            <p:ph type="title"/>
          </p:nvPr>
        </p:nvSpPr>
        <p:spPr>
          <a:xfrm>
            <a:off x="5128643" y="618518"/>
            <a:ext cx="6188402" cy="1478570"/>
          </a:xfrm>
        </p:spPr>
        <p:txBody>
          <a:bodyPr>
            <a:normAutofit/>
          </a:bodyPr>
          <a:lstStyle/>
          <a:p>
            <a:r>
              <a:rPr lang="en-IN" b="1">
                <a:solidFill>
                  <a:srgbClr val="FFFFFF"/>
                </a:solidFill>
                <a:ea typeface="+mj-lt"/>
                <a:cs typeface="+mj-lt"/>
              </a:rPr>
              <a:t>Soft soldering</a:t>
            </a:r>
            <a:r>
              <a:rPr lang="en-IN">
                <a:solidFill>
                  <a:srgbClr val="FFFFFF"/>
                </a:solidFill>
                <a:ea typeface="+mj-lt"/>
                <a:cs typeface="+mj-lt"/>
              </a:rPr>
              <a:t> </a:t>
            </a:r>
            <a:endParaRPr lang="en-US">
              <a:solidFill>
                <a:srgbClr val="FFFFFF"/>
              </a:solidFill>
            </a:endParaRPr>
          </a:p>
        </p:txBody>
      </p:sp>
      <p:sp useBgFill="1">
        <p:nvSpPr>
          <p:cNvPr id="54" name="Round Diagonal Corner Rectangle 6">
            <a:extLst>
              <a:ext uri="{FF2B5EF4-FFF2-40B4-BE49-F238E27FC236}">
                <a16:creationId xmlns:a16="http://schemas.microsoft.com/office/drawing/2014/main" id="{F2B1468C-8227-4785-8776-7BDBDDF08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8CA159AF-F67D-4439-8DE5-76A8DE0F439A}"/>
              </a:ext>
            </a:extLst>
          </p:cNvPr>
          <p:cNvPicPr>
            <a:picLocks noChangeAspect="1"/>
          </p:cNvPicPr>
          <p:nvPr/>
        </p:nvPicPr>
        <p:blipFill>
          <a:blip r:embed="rId3"/>
          <a:stretch>
            <a:fillRect/>
          </a:stretch>
        </p:blipFill>
        <p:spPr>
          <a:xfrm>
            <a:off x="1192178" y="1137621"/>
            <a:ext cx="3047516" cy="4577297"/>
          </a:xfrm>
          <a:prstGeom prst="rect">
            <a:avLst/>
          </a:prstGeom>
        </p:spPr>
      </p:pic>
      <p:sp>
        <p:nvSpPr>
          <p:cNvPr id="3" name="Content Placeholder 2">
            <a:extLst>
              <a:ext uri="{FF2B5EF4-FFF2-40B4-BE49-F238E27FC236}">
                <a16:creationId xmlns:a16="http://schemas.microsoft.com/office/drawing/2014/main" id="{BFB287BD-ABCA-4BDB-9426-043817D56933}"/>
              </a:ext>
            </a:extLst>
          </p:cNvPr>
          <p:cNvSpPr>
            <a:spLocks noGrp="1"/>
          </p:cNvSpPr>
          <p:nvPr>
            <p:ph idx="1"/>
          </p:nvPr>
        </p:nvSpPr>
        <p:spPr>
          <a:xfrm>
            <a:off x="5128643" y="2249487"/>
            <a:ext cx="6188402" cy="3541714"/>
          </a:xfrm>
        </p:spPr>
        <p:txBody>
          <a:bodyPr vert="horz" lIns="91440" tIns="45720" rIns="91440" bIns="45720" rtlCol="0">
            <a:normAutofit/>
          </a:bodyPr>
          <a:lstStyle/>
          <a:p>
            <a:pPr>
              <a:lnSpc>
                <a:spcPct val="110000"/>
              </a:lnSpc>
            </a:pPr>
            <a:r>
              <a:rPr lang="en-US" sz="2000">
                <a:solidFill>
                  <a:srgbClr val="FFFFFF"/>
                </a:solidFill>
                <a:ea typeface="+mn-lt"/>
                <a:cs typeface="+mn-lt"/>
              </a:rPr>
              <a:t>Soldering using temperatures up to 450°C, is termed </a:t>
            </a:r>
            <a:r>
              <a:rPr lang="en-US" sz="2000" b="1">
                <a:solidFill>
                  <a:srgbClr val="FFFFFF"/>
                </a:solidFill>
                <a:ea typeface="+mn-lt"/>
                <a:cs typeface="+mn-lt"/>
              </a:rPr>
              <a:t>soft soldering.</a:t>
            </a:r>
            <a:r>
              <a:rPr lang="en-US" sz="2000">
                <a:solidFill>
                  <a:srgbClr val="FFFFFF"/>
                </a:solidFill>
                <a:ea typeface="+mn-lt"/>
                <a:cs typeface="+mn-lt"/>
              </a:rPr>
              <a:t> </a:t>
            </a:r>
          </a:p>
          <a:p>
            <a:pPr>
              <a:lnSpc>
                <a:spcPct val="110000"/>
              </a:lnSpc>
            </a:pPr>
            <a:r>
              <a:rPr lang="en-IN" sz="2000" b="1">
                <a:solidFill>
                  <a:srgbClr val="FFFFFF"/>
                </a:solidFill>
                <a:ea typeface="+mn-lt"/>
                <a:cs typeface="+mn-lt"/>
              </a:rPr>
              <a:t>Soft solder</a:t>
            </a:r>
            <a:r>
              <a:rPr lang="en-IN" sz="2000">
                <a:solidFill>
                  <a:srgbClr val="FFFFFF"/>
                </a:solidFill>
                <a:ea typeface="+mn-lt"/>
                <a:cs typeface="+mn-lt"/>
              </a:rPr>
              <a:t> typically has a melting point </a:t>
            </a:r>
            <a:r>
              <a:rPr lang="en-IN" sz="2000" b="1">
                <a:solidFill>
                  <a:srgbClr val="FFFFFF"/>
                </a:solidFill>
                <a:ea typeface="+mn-lt"/>
                <a:cs typeface="+mn-lt"/>
              </a:rPr>
              <a:t>range</a:t>
            </a:r>
            <a:r>
              <a:rPr lang="en-IN" sz="2000">
                <a:solidFill>
                  <a:srgbClr val="FFFFFF"/>
                </a:solidFill>
                <a:ea typeface="+mn-lt"/>
                <a:cs typeface="+mn-lt"/>
              </a:rPr>
              <a:t> of 90 to 450 °C (190 to 840 °F; 360 to 720 K)</a:t>
            </a:r>
            <a:endParaRPr lang="en-US" sz="2000">
              <a:solidFill>
                <a:srgbClr val="FFFFFF"/>
              </a:solidFill>
              <a:ea typeface="+mn-lt"/>
              <a:cs typeface="+mn-lt"/>
            </a:endParaRPr>
          </a:p>
          <a:p>
            <a:pPr>
              <a:lnSpc>
                <a:spcPct val="110000"/>
              </a:lnSpc>
            </a:pPr>
            <a:r>
              <a:rPr lang="en-IN" sz="2000">
                <a:solidFill>
                  <a:srgbClr val="FFFFFF"/>
                </a:solidFill>
                <a:ea typeface="+mn-lt"/>
                <a:cs typeface="+mn-lt"/>
              </a:rPr>
              <a:t> Commonly used in electronics, plumbing, and sheet metal work. </a:t>
            </a:r>
            <a:endParaRPr lang="en-US" sz="2000">
              <a:solidFill>
                <a:srgbClr val="FFFFFF"/>
              </a:solidFill>
              <a:ea typeface="+mn-lt"/>
              <a:cs typeface="+mn-lt"/>
            </a:endParaRPr>
          </a:p>
          <a:p>
            <a:pPr>
              <a:lnSpc>
                <a:spcPct val="110000"/>
              </a:lnSpc>
            </a:pPr>
            <a:r>
              <a:rPr lang="en-IN" sz="2000">
                <a:solidFill>
                  <a:srgbClr val="FFFFFF"/>
                </a:solidFill>
                <a:ea typeface="+mn-lt"/>
                <a:cs typeface="+mn-lt"/>
              </a:rPr>
              <a:t>Alloys that melt between 180 and 190 °C (360 and 370 °F; 450 and 460 K) are the most commonly used.</a:t>
            </a:r>
            <a:endParaRPr lang="en-US" sz="2000">
              <a:solidFill>
                <a:srgbClr val="FFFFFF"/>
              </a:solidFill>
            </a:endParaRPr>
          </a:p>
        </p:txBody>
      </p:sp>
    </p:spTree>
    <p:extLst>
      <p:ext uri="{BB962C8B-B14F-4D97-AF65-F5344CB8AC3E}">
        <p14:creationId xmlns:p14="http://schemas.microsoft.com/office/powerpoint/2010/main" val="1666539108"/>
      </p:ext>
    </p:extLst>
  </p:cSld>
  <p:clrMapOvr>
    <a:overrideClrMapping bg1="lt1" tx1="dk1" bg2="lt2" tx2="dk2" accent1="accent1" accent2="accent2" accent3="accent3" accent4="accent4" accent5="accent5" accent6="accent6" hlink="hlink" folHlink="folHlink"/>
  </p:clrMapOvr>
  <p:transition spd="slow">
    <p:comb/>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46B922C-5BA7-4973-B12F-71A509E4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6D34D8D-9EE9-4659-8C22-7551A95F9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7" name="Group 16">
              <a:extLst>
                <a:ext uri="{FF2B5EF4-FFF2-40B4-BE49-F238E27FC236}">
                  <a16:creationId xmlns:a16="http://schemas.microsoft.com/office/drawing/2014/main" id="{3CA93C16-1147-4EB3-B4E7-3C43102494D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9" name="Rectangle 5">
                <a:extLst>
                  <a:ext uri="{FF2B5EF4-FFF2-40B4-BE49-F238E27FC236}">
                    <a16:creationId xmlns:a16="http://schemas.microsoft.com/office/drawing/2014/main" id="{C4779968-92AF-4B85-8C27-EBBFE1D699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6">
                <a:extLst>
                  <a:ext uri="{FF2B5EF4-FFF2-40B4-BE49-F238E27FC236}">
                    <a16:creationId xmlns:a16="http://schemas.microsoft.com/office/drawing/2014/main" id="{2C43E18D-7024-4F17-A664-E23BFBC12B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7">
                <a:extLst>
                  <a:ext uri="{FF2B5EF4-FFF2-40B4-BE49-F238E27FC236}">
                    <a16:creationId xmlns:a16="http://schemas.microsoft.com/office/drawing/2014/main" id="{CA2ACEBA-081B-4B0B-AFB1-C596B834FD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8">
                <a:extLst>
                  <a:ext uri="{FF2B5EF4-FFF2-40B4-BE49-F238E27FC236}">
                    <a16:creationId xmlns:a16="http://schemas.microsoft.com/office/drawing/2014/main" id="{2AFBB163-514B-493A-983F-8BE96848F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9">
                <a:extLst>
                  <a:ext uri="{FF2B5EF4-FFF2-40B4-BE49-F238E27FC236}">
                    <a16:creationId xmlns:a16="http://schemas.microsoft.com/office/drawing/2014/main" id="{7720326C-7DB1-4745-9015-3FA6990855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0">
                <a:extLst>
                  <a:ext uri="{FF2B5EF4-FFF2-40B4-BE49-F238E27FC236}">
                    <a16:creationId xmlns:a16="http://schemas.microsoft.com/office/drawing/2014/main" id="{01D5FBDC-A284-440B-8D5F-84287B0A2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1">
                <a:extLst>
                  <a:ext uri="{FF2B5EF4-FFF2-40B4-BE49-F238E27FC236}">
                    <a16:creationId xmlns:a16="http://schemas.microsoft.com/office/drawing/2014/main" id="{517CE611-1CB0-442B-8998-98487209B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2">
                <a:extLst>
                  <a:ext uri="{FF2B5EF4-FFF2-40B4-BE49-F238E27FC236}">
                    <a16:creationId xmlns:a16="http://schemas.microsoft.com/office/drawing/2014/main" id="{EF0F0E46-9222-4FCF-A79E-9B4953C6F0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3">
                <a:extLst>
                  <a:ext uri="{FF2B5EF4-FFF2-40B4-BE49-F238E27FC236}">
                    <a16:creationId xmlns:a16="http://schemas.microsoft.com/office/drawing/2014/main" id="{371A87C3-0804-4AB9-8EAD-FBFF597ED8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4">
                <a:extLst>
                  <a:ext uri="{FF2B5EF4-FFF2-40B4-BE49-F238E27FC236}">
                    <a16:creationId xmlns:a16="http://schemas.microsoft.com/office/drawing/2014/main" id="{89F39433-8BC3-48D6-B705-F951DBD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 name="Freeform 15">
                <a:extLst>
                  <a:ext uri="{FF2B5EF4-FFF2-40B4-BE49-F238E27FC236}">
                    <a16:creationId xmlns:a16="http://schemas.microsoft.com/office/drawing/2014/main" id="{AE671C9D-E91C-4143-A422-273B2F53F6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Line 16">
                <a:extLst>
                  <a:ext uri="{FF2B5EF4-FFF2-40B4-BE49-F238E27FC236}">
                    <a16:creationId xmlns:a16="http://schemas.microsoft.com/office/drawing/2014/main" id="{83A72EA3-8833-41C6-9333-6A04C1C08DF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2" name="Freeform 17">
                <a:extLst>
                  <a:ext uri="{FF2B5EF4-FFF2-40B4-BE49-F238E27FC236}">
                    <a16:creationId xmlns:a16="http://schemas.microsoft.com/office/drawing/2014/main" id="{2C0D7AAB-DC9C-4B37-A50E-A7185DE92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18">
                <a:extLst>
                  <a:ext uri="{FF2B5EF4-FFF2-40B4-BE49-F238E27FC236}">
                    <a16:creationId xmlns:a16="http://schemas.microsoft.com/office/drawing/2014/main" id="{6E7D9D6B-3455-4363-934B-FA2D6829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19">
                <a:extLst>
                  <a:ext uri="{FF2B5EF4-FFF2-40B4-BE49-F238E27FC236}">
                    <a16:creationId xmlns:a16="http://schemas.microsoft.com/office/drawing/2014/main" id="{FFFFCA54-2217-4DAE-B791-4A6CA7DE0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0">
                <a:extLst>
                  <a:ext uri="{FF2B5EF4-FFF2-40B4-BE49-F238E27FC236}">
                    <a16:creationId xmlns:a16="http://schemas.microsoft.com/office/drawing/2014/main" id="{BAE43BA5-C104-4FBB-B1C6-C210D3CC53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Rectangle 21">
                <a:extLst>
                  <a:ext uri="{FF2B5EF4-FFF2-40B4-BE49-F238E27FC236}">
                    <a16:creationId xmlns:a16="http://schemas.microsoft.com/office/drawing/2014/main" id="{3BDB2330-DF01-460D-83FB-00C37965CD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6" name="Freeform 22">
                <a:extLst>
                  <a:ext uri="{FF2B5EF4-FFF2-40B4-BE49-F238E27FC236}">
                    <a16:creationId xmlns:a16="http://schemas.microsoft.com/office/drawing/2014/main" id="{51261093-9B7F-4406-B2F8-0F5BE7676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3">
                <a:extLst>
                  <a:ext uri="{FF2B5EF4-FFF2-40B4-BE49-F238E27FC236}">
                    <a16:creationId xmlns:a16="http://schemas.microsoft.com/office/drawing/2014/main" id="{9971E195-2AB6-4CB6-9BD7-A8407B5C80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4">
                <a:extLst>
                  <a:ext uri="{FF2B5EF4-FFF2-40B4-BE49-F238E27FC236}">
                    <a16:creationId xmlns:a16="http://schemas.microsoft.com/office/drawing/2014/main" id="{A3D843E7-8A86-4676-9C98-DECE0DFF67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5">
                <a:extLst>
                  <a:ext uri="{FF2B5EF4-FFF2-40B4-BE49-F238E27FC236}">
                    <a16:creationId xmlns:a16="http://schemas.microsoft.com/office/drawing/2014/main" id="{FAF42817-AB3E-40FA-997F-EAC1411F46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6">
                <a:extLst>
                  <a:ext uri="{FF2B5EF4-FFF2-40B4-BE49-F238E27FC236}">
                    <a16:creationId xmlns:a16="http://schemas.microsoft.com/office/drawing/2014/main" id="{50ED3298-A6DC-4825-93B1-68DB8CB62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7">
                <a:extLst>
                  <a:ext uri="{FF2B5EF4-FFF2-40B4-BE49-F238E27FC236}">
                    <a16:creationId xmlns:a16="http://schemas.microsoft.com/office/drawing/2014/main" id="{2B951778-3B6B-4BB9-9D89-2ED650C820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28">
                <a:extLst>
                  <a:ext uri="{FF2B5EF4-FFF2-40B4-BE49-F238E27FC236}">
                    <a16:creationId xmlns:a16="http://schemas.microsoft.com/office/drawing/2014/main" id="{8F3ED9A8-A83F-463A-8C2E-E83977D9A9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29">
                <a:extLst>
                  <a:ext uri="{FF2B5EF4-FFF2-40B4-BE49-F238E27FC236}">
                    <a16:creationId xmlns:a16="http://schemas.microsoft.com/office/drawing/2014/main" id="{9A0C113E-781D-4083-86C0-EC936092D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30">
                <a:extLst>
                  <a:ext uri="{FF2B5EF4-FFF2-40B4-BE49-F238E27FC236}">
                    <a16:creationId xmlns:a16="http://schemas.microsoft.com/office/drawing/2014/main" id="{B63D60EF-1E99-4D4C-BF11-AAF8ABEB8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31">
                <a:extLst>
                  <a:ext uri="{FF2B5EF4-FFF2-40B4-BE49-F238E27FC236}">
                    <a16:creationId xmlns:a16="http://schemas.microsoft.com/office/drawing/2014/main" id="{50403E41-7079-49EA-8D0B-4F678552D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8" name="Group 17">
              <a:extLst>
                <a:ext uri="{FF2B5EF4-FFF2-40B4-BE49-F238E27FC236}">
                  <a16:creationId xmlns:a16="http://schemas.microsoft.com/office/drawing/2014/main" id="{E3B2C458-4D37-49A0-A94E-D516E05C3CC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9" name="Freeform 32">
                <a:extLst>
                  <a:ext uri="{FF2B5EF4-FFF2-40B4-BE49-F238E27FC236}">
                    <a16:creationId xmlns:a16="http://schemas.microsoft.com/office/drawing/2014/main" id="{C1B10016-E0C4-4526-A466-9911541D2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3">
                <a:extLst>
                  <a:ext uri="{FF2B5EF4-FFF2-40B4-BE49-F238E27FC236}">
                    <a16:creationId xmlns:a16="http://schemas.microsoft.com/office/drawing/2014/main" id="{D574C3F0-FC2B-43A3-94B2-75D305FBF7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4">
                <a:extLst>
                  <a:ext uri="{FF2B5EF4-FFF2-40B4-BE49-F238E27FC236}">
                    <a16:creationId xmlns:a16="http://schemas.microsoft.com/office/drawing/2014/main" id="{D92A5F66-F404-433B-BDBE-5E0DFF40D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5">
                <a:extLst>
                  <a:ext uri="{FF2B5EF4-FFF2-40B4-BE49-F238E27FC236}">
                    <a16:creationId xmlns:a16="http://schemas.microsoft.com/office/drawing/2014/main" id="{0A0BDF81-64CC-431D-81B1-A21938C05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6">
                <a:extLst>
                  <a:ext uri="{FF2B5EF4-FFF2-40B4-BE49-F238E27FC236}">
                    <a16:creationId xmlns:a16="http://schemas.microsoft.com/office/drawing/2014/main" id="{42871530-50EC-42C2-879A-AE8154DAD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7">
                <a:extLst>
                  <a:ext uri="{FF2B5EF4-FFF2-40B4-BE49-F238E27FC236}">
                    <a16:creationId xmlns:a16="http://schemas.microsoft.com/office/drawing/2014/main" id="{53AF2F2A-B148-4906-B90D-6E2223978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38">
                <a:extLst>
                  <a:ext uri="{FF2B5EF4-FFF2-40B4-BE49-F238E27FC236}">
                    <a16:creationId xmlns:a16="http://schemas.microsoft.com/office/drawing/2014/main" id="{9A79EAA4-6F5D-4A2C-B688-CD29C2217C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39">
                <a:extLst>
                  <a:ext uri="{FF2B5EF4-FFF2-40B4-BE49-F238E27FC236}">
                    <a16:creationId xmlns:a16="http://schemas.microsoft.com/office/drawing/2014/main" id="{B9CE5833-22CF-4408-9338-4B7749FEA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40">
                <a:extLst>
                  <a:ext uri="{FF2B5EF4-FFF2-40B4-BE49-F238E27FC236}">
                    <a16:creationId xmlns:a16="http://schemas.microsoft.com/office/drawing/2014/main" id="{316A985A-7ADD-4BEE-A7B6-E5B49E1839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Rectangle 41">
                <a:extLst>
                  <a:ext uri="{FF2B5EF4-FFF2-40B4-BE49-F238E27FC236}">
                    <a16:creationId xmlns:a16="http://schemas.microsoft.com/office/drawing/2014/main" id="{352CFA3F-5CFE-412E-9196-C966F34579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7" name="Picture 2">
            <a:extLst>
              <a:ext uri="{FF2B5EF4-FFF2-40B4-BE49-F238E27FC236}">
                <a16:creationId xmlns:a16="http://schemas.microsoft.com/office/drawing/2014/main" id="{2FB01CCF-839B-4126-9BF9-132C64D8A1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4D6E9FD-E115-410D-8C53-8198BEC085AE}"/>
              </a:ext>
            </a:extLst>
          </p:cNvPr>
          <p:cNvSpPr>
            <a:spLocks noGrp="1"/>
          </p:cNvSpPr>
          <p:nvPr>
            <p:ph type="title"/>
          </p:nvPr>
        </p:nvSpPr>
        <p:spPr>
          <a:xfrm>
            <a:off x="5128643" y="618518"/>
            <a:ext cx="6188402" cy="1478570"/>
          </a:xfrm>
        </p:spPr>
        <p:txBody>
          <a:bodyPr>
            <a:normAutofit/>
          </a:bodyPr>
          <a:lstStyle/>
          <a:p>
            <a:r>
              <a:rPr lang="en-US" dirty="0">
                <a:solidFill>
                  <a:srgbClr val="FFFFFF"/>
                </a:solidFill>
                <a:ea typeface="+mj-lt"/>
                <a:cs typeface="+mj-lt"/>
              </a:rPr>
              <a:t>hard soldering</a:t>
            </a:r>
            <a:endParaRPr lang="en-US" dirty="0">
              <a:solidFill>
                <a:srgbClr val="FFFFFF"/>
              </a:solidFill>
            </a:endParaRPr>
          </a:p>
        </p:txBody>
      </p:sp>
      <p:sp useBgFill="1">
        <p:nvSpPr>
          <p:cNvPr id="59" name="Round Diagonal Corner Rectangle 6">
            <a:extLst>
              <a:ext uri="{FF2B5EF4-FFF2-40B4-BE49-F238E27FC236}">
                <a16:creationId xmlns:a16="http://schemas.microsoft.com/office/drawing/2014/main" id="{F2B1468C-8227-4785-8776-7BDBDDF08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37" descr="A picture containing letter&#10;&#10;Description automatically generated">
            <a:extLst>
              <a:ext uri="{FF2B5EF4-FFF2-40B4-BE49-F238E27FC236}">
                <a16:creationId xmlns:a16="http://schemas.microsoft.com/office/drawing/2014/main" id="{6934CBD9-C627-4032-8C35-A24ECBA74532}"/>
              </a:ext>
            </a:extLst>
          </p:cNvPr>
          <p:cNvPicPr>
            <a:picLocks noChangeAspect="1"/>
          </p:cNvPicPr>
          <p:nvPr/>
        </p:nvPicPr>
        <p:blipFill>
          <a:blip r:embed="rId3"/>
          <a:stretch>
            <a:fillRect/>
          </a:stretch>
        </p:blipFill>
        <p:spPr>
          <a:xfrm>
            <a:off x="1126617" y="1753302"/>
            <a:ext cx="3178638" cy="3345934"/>
          </a:xfrm>
          <a:prstGeom prst="rect">
            <a:avLst/>
          </a:prstGeom>
        </p:spPr>
      </p:pic>
      <p:sp>
        <p:nvSpPr>
          <p:cNvPr id="3" name="Content Placeholder 2">
            <a:extLst>
              <a:ext uri="{FF2B5EF4-FFF2-40B4-BE49-F238E27FC236}">
                <a16:creationId xmlns:a16="http://schemas.microsoft.com/office/drawing/2014/main" id="{BA25420A-5BA0-431B-BA1C-96102099A8BD}"/>
              </a:ext>
            </a:extLst>
          </p:cNvPr>
          <p:cNvSpPr>
            <a:spLocks noGrp="1"/>
          </p:cNvSpPr>
          <p:nvPr>
            <p:ph idx="1"/>
          </p:nvPr>
        </p:nvSpPr>
        <p:spPr>
          <a:xfrm>
            <a:off x="5128643" y="2249487"/>
            <a:ext cx="6188402" cy="3541714"/>
          </a:xfrm>
        </p:spPr>
        <p:txBody>
          <a:bodyPr vert="horz" lIns="91440" tIns="45720" rIns="91440" bIns="45720" rtlCol="0">
            <a:normAutofit/>
          </a:bodyPr>
          <a:lstStyle/>
          <a:p>
            <a:r>
              <a:rPr lang="en-US">
                <a:solidFill>
                  <a:srgbClr val="FFFFFF"/>
                </a:solidFill>
                <a:ea typeface="+mn-lt"/>
                <a:cs typeface="+mn-lt"/>
              </a:rPr>
              <a:t>. Soldering performed using alloys with a melting point above </a:t>
            </a:r>
            <a:r>
              <a:rPr lang="en-US" b="1">
                <a:solidFill>
                  <a:srgbClr val="FFFFFF"/>
                </a:solidFill>
                <a:ea typeface="+mn-lt"/>
                <a:cs typeface="+mn-lt"/>
              </a:rPr>
              <a:t>450 °C</a:t>
            </a:r>
            <a:r>
              <a:rPr lang="en-US">
                <a:solidFill>
                  <a:srgbClr val="FFFFFF"/>
                </a:solidFill>
                <a:ea typeface="+mn-lt"/>
                <a:cs typeface="+mn-lt"/>
              </a:rPr>
              <a:t> (</a:t>
            </a:r>
            <a:r>
              <a:rPr lang="en-US" b="1">
                <a:solidFill>
                  <a:srgbClr val="FFFFFF"/>
                </a:solidFill>
                <a:ea typeface="+mn-lt"/>
                <a:cs typeface="+mn-lt"/>
              </a:rPr>
              <a:t>840 °F</a:t>
            </a:r>
            <a:r>
              <a:rPr lang="en-US">
                <a:solidFill>
                  <a:srgbClr val="FFFFFF"/>
                </a:solidFill>
                <a:ea typeface="+mn-lt"/>
                <a:cs typeface="+mn-lt"/>
              </a:rPr>
              <a:t>; </a:t>
            </a:r>
            <a:r>
              <a:rPr lang="en-US" b="1">
                <a:solidFill>
                  <a:srgbClr val="FFFFFF"/>
                </a:solidFill>
                <a:ea typeface="+mn-lt"/>
                <a:cs typeface="+mn-lt"/>
              </a:rPr>
              <a:t>720 K</a:t>
            </a:r>
            <a:r>
              <a:rPr lang="en-US">
                <a:solidFill>
                  <a:srgbClr val="FFFFFF"/>
                </a:solidFill>
                <a:ea typeface="+mn-lt"/>
                <a:cs typeface="+mn-lt"/>
              </a:rPr>
              <a:t>) is called "</a:t>
            </a:r>
            <a:r>
              <a:rPr lang="en-US" b="1">
                <a:solidFill>
                  <a:srgbClr val="FFFFFF"/>
                </a:solidFill>
                <a:ea typeface="+mn-lt"/>
                <a:cs typeface="+mn-lt"/>
              </a:rPr>
              <a:t>hard soldering</a:t>
            </a:r>
            <a:r>
              <a:rPr lang="en-US">
                <a:solidFill>
                  <a:srgbClr val="FFFFFF"/>
                </a:solidFill>
                <a:ea typeface="+mn-lt"/>
                <a:cs typeface="+mn-lt"/>
              </a:rPr>
              <a:t>". </a:t>
            </a:r>
          </a:p>
          <a:p>
            <a:r>
              <a:rPr lang="en-US">
                <a:solidFill>
                  <a:srgbClr val="FFFFFF"/>
                </a:solidFill>
                <a:ea typeface="+mn-lt"/>
                <a:cs typeface="+mn-lt"/>
              </a:rPr>
              <a:t>It can also be called as "silver soldering", or "brazing".</a:t>
            </a:r>
          </a:p>
          <a:p>
            <a:r>
              <a:rPr lang="en-US">
                <a:solidFill>
                  <a:srgbClr val="FFFFFF"/>
                </a:solidFill>
                <a:ea typeface="+mn-lt"/>
                <a:cs typeface="+mn-lt"/>
              </a:rPr>
              <a:t> used to join precious and semi-precious metals such as gold, silver, brass, and </a:t>
            </a:r>
            <a:r>
              <a:rPr lang="en-US" b="1">
                <a:solidFill>
                  <a:srgbClr val="FFFFFF"/>
                </a:solidFill>
                <a:ea typeface="+mn-lt"/>
                <a:cs typeface="+mn-lt"/>
              </a:rPr>
              <a:t>copper</a:t>
            </a:r>
            <a:r>
              <a:rPr lang="en-US">
                <a:solidFill>
                  <a:srgbClr val="FFFFFF"/>
                </a:solidFill>
                <a:ea typeface="+mn-lt"/>
                <a:cs typeface="+mn-lt"/>
              </a:rPr>
              <a:t>. </a:t>
            </a:r>
            <a:endParaRPr lang="en-US">
              <a:solidFill>
                <a:srgbClr val="FFFFFF"/>
              </a:solidFill>
            </a:endParaRPr>
          </a:p>
        </p:txBody>
      </p:sp>
    </p:spTree>
    <p:extLst>
      <p:ext uri="{BB962C8B-B14F-4D97-AF65-F5344CB8AC3E}">
        <p14:creationId xmlns:p14="http://schemas.microsoft.com/office/powerpoint/2010/main" val="3374835174"/>
      </p:ext>
    </p:extLst>
  </p:cSld>
  <p:clrMapOvr>
    <a:overrideClrMapping bg1="lt1" tx1="dk1" bg2="lt2" tx2="dk2" accent1="accent1" accent2="accent2" accent3="accent3" accent4="accent4" accent5="accent5" accent6="accent6" hlink="hlink" folHlink="folHlink"/>
  </p:clrMapOvr>
  <p:transition spd="slow">
    <p:wheel spokes="1"/>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0DD79-73BD-4989-81E2-A88227FC3998}"/>
              </a:ext>
            </a:extLst>
          </p:cNvPr>
          <p:cNvSpPr>
            <a:spLocks noGrp="1"/>
          </p:cNvSpPr>
          <p:nvPr>
            <p:ph type="title"/>
          </p:nvPr>
        </p:nvSpPr>
        <p:spPr>
          <a:xfrm>
            <a:off x="4275445" y="298970"/>
            <a:ext cx="9905998" cy="1478570"/>
          </a:xfrm>
        </p:spPr>
        <p:txBody>
          <a:bodyPr>
            <a:normAutofit/>
          </a:bodyPr>
          <a:lstStyle/>
          <a:p>
            <a:r>
              <a:rPr lang="en-US" sz="3200" dirty="0"/>
              <a:t>Soldering tools</a:t>
            </a:r>
          </a:p>
        </p:txBody>
      </p:sp>
      <p:pic>
        <p:nvPicPr>
          <p:cNvPr id="4" name="Picture 4" descr="A picture containing text, indoor&#10;&#10;Description automatically generated">
            <a:extLst>
              <a:ext uri="{FF2B5EF4-FFF2-40B4-BE49-F238E27FC236}">
                <a16:creationId xmlns:a16="http://schemas.microsoft.com/office/drawing/2014/main" id="{B22C31E9-C61E-4491-80B9-4621738739EF}"/>
              </a:ext>
            </a:extLst>
          </p:cNvPr>
          <p:cNvPicPr>
            <a:picLocks noChangeAspect="1"/>
          </p:cNvPicPr>
          <p:nvPr/>
        </p:nvPicPr>
        <p:blipFill>
          <a:blip r:embed="rId3"/>
          <a:stretch>
            <a:fillRect/>
          </a:stretch>
        </p:blipFill>
        <p:spPr>
          <a:xfrm>
            <a:off x="1401097" y="1819829"/>
            <a:ext cx="9991408" cy="466822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81216917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7" name="Group 10">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3"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6"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1"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3"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E7C32F3A-DB6D-478B-AB49-48C375048E3F}"/>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dirty="0"/>
              <a:t>Soldering iron stand</a:t>
            </a:r>
          </a:p>
        </p:txBody>
      </p:sp>
      <p:sp>
        <p:nvSpPr>
          <p:cNvPr id="67" name="Round Diagonal Corner Rectangle 6">
            <a:extLst>
              <a:ext uri="{FF2B5EF4-FFF2-40B4-BE49-F238E27FC236}">
                <a16:creationId xmlns:a16="http://schemas.microsoft.com/office/drawing/2014/main" id="{8B3F5CD4-CBC8-4A22-9DCC-0420CA28A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0C5D820A-628F-48AA-873D-AD353756021C}"/>
              </a:ext>
            </a:extLst>
          </p:cNvPr>
          <p:cNvPicPr>
            <a:picLocks noGrp="1" noChangeAspect="1"/>
          </p:cNvPicPr>
          <p:nvPr>
            <p:ph idx="4294967295"/>
          </p:nvPr>
        </p:nvPicPr>
        <p:blipFill rotWithShape="1">
          <a:blip r:embed="rId4"/>
          <a:srcRect t="6601" r="2" b="18218"/>
          <a:stretch/>
        </p:blipFill>
        <p:spPr>
          <a:xfrm>
            <a:off x="1118988" y="1136606"/>
            <a:ext cx="6112382" cy="4577297"/>
          </a:xfrm>
          <a:prstGeom prst="rect">
            <a:avLst/>
          </a:prstGeom>
        </p:spPr>
      </p:pic>
      <p:pic>
        <p:nvPicPr>
          <p:cNvPr id="5" name="Picture 93" descr="A picture containing text&#10;&#10;Description automatically generated">
            <a:extLst>
              <a:ext uri="{FF2B5EF4-FFF2-40B4-BE49-F238E27FC236}">
                <a16:creationId xmlns:a16="http://schemas.microsoft.com/office/drawing/2014/main" id="{9402DC05-21D9-4E71-BE39-2CB2BAE35C24}"/>
              </a:ext>
            </a:extLst>
          </p:cNvPr>
          <p:cNvPicPr>
            <a:picLocks noChangeAspect="1"/>
          </p:cNvPicPr>
          <p:nvPr/>
        </p:nvPicPr>
        <p:blipFill>
          <a:blip r:embed="rId5"/>
          <a:stretch>
            <a:fillRect/>
          </a:stretch>
        </p:blipFill>
        <p:spPr>
          <a:xfrm>
            <a:off x="7871186" y="3892806"/>
            <a:ext cx="3713211" cy="1997484"/>
          </a:xfrm>
          <a:prstGeom prst="rect">
            <a:avLst/>
          </a:prstGeom>
        </p:spPr>
      </p:pic>
    </p:spTree>
    <p:extLst>
      <p:ext uri="{BB962C8B-B14F-4D97-AF65-F5344CB8AC3E}">
        <p14:creationId xmlns:p14="http://schemas.microsoft.com/office/powerpoint/2010/main" val="1662434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0</TotalTime>
  <Words>0</Words>
  <Application>Microsoft Office PowerPoint</Application>
  <PresentationFormat>Widescreen</PresentationFormat>
  <Paragraphs>0</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Circuit</vt:lpstr>
      <vt:lpstr>bme</vt:lpstr>
      <vt:lpstr>soldering</vt:lpstr>
      <vt:lpstr>What is soldering ?</vt:lpstr>
      <vt:lpstr>What Is Solder?</vt:lpstr>
      <vt:lpstr>PowerPoint Presentation</vt:lpstr>
      <vt:lpstr>Soft soldering </vt:lpstr>
      <vt:lpstr>hard soldering</vt:lpstr>
      <vt:lpstr>Soldering tools</vt:lpstr>
      <vt:lpstr>Soldering iron stand</vt:lpstr>
      <vt:lpstr>Soldering rod /soldering iron</vt:lpstr>
      <vt:lpstr>PowerPoint Presentation</vt:lpstr>
      <vt:lpstr>solder</vt:lpstr>
      <vt:lpstr>Cont.</vt:lpstr>
      <vt:lpstr>flux</vt:lpstr>
      <vt:lpstr>Process of sldering</vt:lpstr>
      <vt:lpstr>PowerPoint Presentation</vt:lpstr>
      <vt:lpstr>Applications of soldering</vt:lpstr>
      <vt:lpstr>PowerPoint Presentation</vt:lpstr>
      <vt:lpstr>PowerPoint Presentation</vt:lpstr>
      <vt:lpstr>tinning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371</cp:revision>
  <dcterms:created xsi:type="dcterms:W3CDTF">2021-02-10T07:14:56Z</dcterms:created>
  <dcterms:modified xsi:type="dcterms:W3CDTF">2021-07-10T08:36:56Z</dcterms:modified>
</cp:coreProperties>
</file>